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xml" ContentType="application/vnd.openxmlformats-officedocument.theme+xml"/>
  <Override PartName="/ppt/slideLayouts/slideLayout157.xml" ContentType="application/vnd.openxmlformats-officedocument.presentationml.slideLayout+xml"/>
  <Override PartName="/ppt/theme/theme4.xml" ContentType="application/vnd.openxmlformats-officedocument.theme+xml"/>
  <Override PartName="/ppt/slideLayouts/slideLayout158.xml" ContentType="application/vnd.openxmlformats-officedocument.presentationml.slideLayout+xml"/>
  <Override PartName="/ppt/theme/theme5.xml" ContentType="application/vnd.openxmlformats-officedocument.theme+xml"/>
  <Override PartName="/ppt/slideLayouts/slideLayout159.xml" ContentType="application/vnd.openxmlformats-officedocument.presentationml.slideLayout+xml"/>
  <Override PartName="/ppt/theme/theme6.xml" ContentType="application/vnd.openxmlformats-officedocument.theme+xml"/>
  <Override PartName="/ppt/slideLayouts/slideLayout160.xml" ContentType="application/vnd.openxmlformats-officedocument.presentationml.slideLayout+xml"/>
  <Override PartName="/ppt/theme/theme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551" r:id="rId5"/>
    <p:sldMasterId id="2147485606" r:id="rId6"/>
    <p:sldMasterId id="2147484971" r:id="rId7"/>
    <p:sldMasterId id="2147483921" r:id="rId8"/>
    <p:sldMasterId id="2147486079" r:id="rId9"/>
    <p:sldMasterId id="2147485703" r:id="rId10"/>
    <p:sldMasterId id="2147486094" r:id="rId11"/>
  </p:sldMasterIdLst>
  <p:notesMasterIdLst>
    <p:notesMasterId r:id="rId22"/>
  </p:notesMasterIdLst>
  <p:handoutMasterIdLst>
    <p:handoutMasterId r:id="rId23"/>
  </p:handoutMasterIdLst>
  <p:sldIdLst>
    <p:sldId id="2147479625" r:id="rId12"/>
    <p:sldId id="270" r:id="rId13"/>
    <p:sldId id="2147482277" r:id="rId14"/>
    <p:sldId id="2147479610" r:id="rId15"/>
    <p:sldId id="267" r:id="rId16"/>
    <p:sldId id="2147482231" r:id="rId17"/>
    <p:sldId id="266" r:id="rId18"/>
    <p:sldId id="268" r:id="rId19"/>
    <p:sldId id="257" r:id="rId20"/>
    <p:sldId id="2147483647" r:id="rId2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522B"/>
    <a:srgbClr val="071F2D"/>
    <a:srgbClr val="4D3677"/>
    <a:srgbClr val="8661C5"/>
    <a:srgbClr val="D4EC8E"/>
    <a:srgbClr val="FFFFFF"/>
    <a:srgbClr val="2A446F"/>
    <a:srgbClr val="091F2C"/>
    <a:srgbClr val="000000"/>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69CEA-B66C-D972-7E26-343A0A318339}" v="46" dt="2025-01-30T16:55:31.218"/>
    <p1510:client id="{69AAE564-20FE-1C93-8956-409F0A17C478}" v="13" dt="2025-01-29T19:24:57.759"/>
    <p1510:client id="{6A1B0465-3017-3B52-3128-A8514A9FC2AB}" v="2" dt="2025-01-30T20:46:53.339"/>
    <p1510:client id="{6E4801A9-B271-DCC5-3A89-0BAB04362E91}" v="3" dt="2025-01-30T19:24:50.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0"/>
    <p:restoredTop sz="68182"/>
  </p:normalViewPr>
  <p:slideViewPr>
    <p:cSldViewPr snapToGrid="0">
      <p:cViewPr varScale="1">
        <p:scale>
          <a:sx n="102" d="100"/>
          <a:sy n="102" d="100"/>
        </p:scale>
        <p:origin x="1088" y="17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2/1/25 1:25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2/1/25 1:25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sz="850" dirty="0">
              <a:latin typeface="Segoe UI"/>
              <a:cs typeface="Segoe UI"/>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2/1/25 1:25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4008508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000" dirty="0">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384B5FA-D367-6F43-8245-1FDAEEC1F7BB}" type="slidenum">
              <a:rPr kumimoji="0" lang="en-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814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Hello and welcome to the </a:t>
            </a:r>
            <a:r>
              <a:rPr lang="en-US" sz="1000" i="0" dirty="0">
                <a:solidFill>
                  <a:srgbClr val="FFFFFF"/>
                </a:solidFill>
                <a:effectLst/>
                <a:latin typeface="+mj-lt"/>
                <a:cs typeface="Segoe Sans Display Semibold"/>
              </a:rPr>
              <a:t>Build an agent with Azure AI Agent Service workshop</a:t>
            </a:r>
            <a:endParaRPr lang="en-US" sz="1000" b="0" i="0" dirty="0">
              <a:solidFill>
                <a:srgbClr val="FFFFFF"/>
              </a:solidFill>
              <a:effectLst/>
              <a:latin typeface="Segoe UI" panose="020B0502040204020203" pitchFamily="34" charset="0"/>
            </a:endParaRPr>
          </a:p>
          <a:p>
            <a:r>
              <a:rPr lang="en-US" sz="1000" dirty="0"/>
              <a:t>This is a developer session</a:t>
            </a:r>
          </a:p>
          <a:p>
            <a:r>
              <a:rPr lang="en-US" sz="1000" dirty="0"/>
              <a:t>My name is XXXX</a:t>
            </a:r>
          </a:p>
          <a:p>
            <a:endParaRPr lang="en-US" sz="1000" dirty="0">
              <a:sym typeface="Wingdings" pitchFamily="2" charset="2"/>
            </a:endParaRPr>
          </a:p>
          <a:p>
            <a:r>
              <a:rPr lang="en-US" sz="1000" dirty="0">
                <a:sym typeface="Wingdings" pitchFamily="2" charset="2"/>
              </a:rPr>
              <a:t>Building app with LLMs is astonishing – power and simplicity</a:t>
            </a:r>
          </a:p>
          <a:p>
            <a:r>
              <a:rPr lang="en-US" sz="1000" dirty="0">
                <a:sym typeface="Wingdings" pitchFamily="2" charset="2"/>
              </a:rPr>
              <a:t>We’ll explore building blocks for single and multi-agent scenarios</a:t>
            </a:r>
          </a:p>
          <a:p>
            <a:endParaRPr lang="en-US" sz="1000" dirty="0">
              <a:sym typeface="Wingdings" pitchFamily="2" charset="2"/>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000" dirty="0">
                <a:latin typeface="Segoe UI"/>
                <a:cs typeface="Segoe UI"/>
              </a:rPr>
              <a:t>My goal for this session is that leave this session understanding the core concepts of agents and you'll be able to leverage Azure AI effectively for your own work. </a:t>
            </a:r>
            <a:endParaRPr lang="en-US" sz="1000" dirty="0"/>
          </a:p>
          <a:p>
            <a:endParaRPr lang="en-US" sz="1000" dirty="0"/>
          </a:p>
          <a:p>
            <a:endParaRPr lang="en-US" sz="1000" dirty="0"/>
          </a:p>
          <a:p>
            <a:endParaRPr lang="en-US" sz="1000" dirty="0"/>
          </a:p>
          <a:p>
            <a:endParaRPr lang="en-US" sz="100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2/1/25 1:25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41161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a:latin typeface="Segoe UI"/>
                <a:cs typeface="Segoe UI"/>
              </a:rPr>
              <a:t>We’ll exploring the AI Agents. </a:t>
            </a:r>
          </a:p>
          <a:p>
            <a:pPr marL="171450" indent="-171450">
              <a:buFont typeface="Arial" panose="020B0604020202020204" pitchFamily="34" charset="0"/>
              <a:buChar char="•"/>
            </a:pPr>
            <a:r>
              <a:rPr lang="en-US" sz="1000">
                <a:latin typeface="Segoe UI"/>
                <a:cs typeface="Segoe UI"/>
              </a:rPr>
              <a:t>Core concepts and talk about "what is an agent" </a:t>
            </a:r>
          </a:p>
          <a:p>
            <a:pPr marL="171450" indent="-171450">
              <a:buFont typeface="Arial" panose="020B0604020202020204" pitchFamily="34" charset="0"/>
              <a:buChar char="•"/>
            </a:pPr>
            <a:r>
              <a:rPr lang="en-US" sz="1000">
                <a:latin typeface="Segoe UI"/>
                <a:cs typeface="Segoe UI"/>
              </a:rPr>
              <a:t>what sets them apart from just using LLMs for chat completion</a:t>
            </a:r>
          </a:p>
          <a:p>
            <a:pPr marL="171450" indent="-171450">
              <a:buFont typeface="Arial" panose="020B0604020202020204" pitchFamily="34" charset="0"/>
              <a:buChar char="•"/>
            </a:pPr>
            <a:endParaRPr lang="en-US" sz="1000">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384B5FA-D367-6F43-8245-1FDAEEC1F7BB}" type="slidenum">
              <a:rPr kumimoji="0" lang="en-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817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We're an outdoor and hiking equipment company and sell online</a:t>
            </a:r>
          </a:p>
          <a:p>
            <a:pPr marL="171450" indent="-171450">
              <a:buFont typeface="Arial" panose="020B0604020202020204" pitchFamily="34" charset="0"/>
              <a:buChar char="•"/>
            </a:pPr>
            <a:r>
              <a:rPr lang="en-US" sz="1000" dirty="0">
                <a:latin typeface="Segoe UI"/>
                <a:cs typeface="Segoe UI"/>
              </a:rPr>
              <a:t>We'll use the power of AI to analyze our sales data</a:t>
            </a:r>
            <a:endParaRPr lang="en-GB" sz="1000" dirty="0">
              <a:latin typeface="Segoe UI"/>
              <a:cs typeface="Segoe U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2/1/25 1:25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84197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At this point, we’re probably thinking how can LLM, a large language model help me with sales analysis process?</a:t>
            </a:r>
          </a:p>
          <a:p>
            <a:r>
              <a:rPr lang="en-GB" sz="1000" dirty="0"/>
              <a:t>Well, let’s put it to the test, what if we craft a prompt on sales analysis, let’s see what it can do for us..</a:t>
            </a:r>
          </a:p>
        </p:txBody>
      </p:sp>
      <p:sp>
        <p:nvSpPr>
          <p:cNvPr id="4" name="Slide Number Placeholder 3"/>
          <p:cNvSpPr>
            <a:spLocks noGrp="1"/>
          </p:cNvSpPr>
          <p:nvPr>
            <p:ph type="sldNum" sz="quarter" idx="5"/>
          </p:nvPr>
        </p:nvSpPr>
        <p:spPr/>
        <p:txBody>
          <a:bodyPr/>
          <a:lstStyle/>
          <a:p>
            <a:fld id="{1F60FED6-E6D7-48E4-A84E-42E311A45F64}" type="slidenum">
              <a:rPr lang="en-US" smtClean="0"/>
              <a:t>5</a:t>
            </a:fld>
            <a:endParaRPr lang="en-US"/>
          </a:p>
        </p:txBody>
      </p:sp>
    </p:spTree>
    <p:extLst>
      <p:ext uri="{BB962C8B-B14F-4D97-AF65-F5344CB8AC3E}">
        <p14:creationId xmlns:p14="http://schemas.microsoft.com/office/powerpoint/2010/main" val="302287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82281-DC9A-FA87-62B7-CC8921F6F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95FD5-7B3C-296E-C0BC-291961A4E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3C121-EE3A-1111-8046-2176BA7D8A50}"/>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sz="1000" i="1" dirty="0">
                <a:latin typeface="Segoe UI"/>
                <a:cs typeface="Segoe UI"/>
              </a:rPr>
              <a:t>Today comfortable using LLMs to answer questions</a:t>
            </a:r>
          </a:p>
          <a:p>
            <a:pPr marL="0" marR="0" lvl="0" indent="0" algn="l" defTabSz="914367" rtl="0" eaLnBrk="1" fontAlgn="auto" latinLnBrk="0" hangingPunct="1">
              <a:lnSpc>
                <a:spcPct val="90000"/>
              </a:lnSpc>
              <a:spcBef>
                <a:spcPts val="0"/>
              </a:spcBef>
              <a:spcAft>
                <a:spcPts val="333"/>
              </a:spcAft>
              <a:buClrTx/>
              <a:buSzTx/>
              <a:buFontTx/>
              <a:buNone/>
              <a:tabLst/>
              <a:defRPr/>
            </a:pPr>
            <a:r>
              <a:rPr lang="en-GB" sz="1000" i="1" dirty="0">
                <a:latin typeface="Segoe UI"/>
                <a:cs typeface="Segoe UI"/>
              </a:rPr>
              <a:t>Totally reasonable answer but also a bit useless</a:t>
            </a:r>
          </a:p>
          <a:p>
            <a:pPr marL="0" marR="0" lvl="0" indent="0" algn="l" defTabSz="914367" rtl="0" eaLnBrk="1" fontAlgn="auto" latinLnBrk="0" hangingPunct="1">
              <a:lnSpc>
                <a:spcPct val="90000"/>
              </a:lnSpc>
              <a:spcBef>
                <a:spcPts val="0"/>
              </a:spcBef>
              <a:spcAft>
                <a:spcPts val="333"/>
              </a:spcAft>
              <a:buClrTx/>
              <a:buSzTx/>
              <a:buFontTx/>
              <a:buNone/>
              <a:tabLst/>
              <a:defRPr/>
            </a:pPr>
            <a:r>
              <a:rPr lang="en-GB" sz="1000" i="1" dirty="0">
                <a:latin typeface="Segoe UI"/>
                <a:cs typeface="Segoe UI"/>
              </a:rPr>
              <a:t>We </a:t>
            </a:r>
            <a:r>
              <a:rPr lang="en-GB" sz="1000" b="1" i="1" dirty="0">
                <a:latin typeface="Segoe UI"/>
                <a:cs typeface="Segoe UI"/>
              </a:rPr>
              <a:t>ask</a:t>
            </a:r>
            <a:r>
              <a:rPr lang="en-GB" sz="1000" i="1" dirty="0">
                <a:latin typeface="Segoe UI"/>
                <a:cs typeface="Segoe UI"/>
              </a:rPr>
              <a:t> questions</a:t>
            </a:r>
          </a:p>
          <a:p>
            <a:pPr marL="0" marR="0" lvl="0" indent="0" algn="l" defTabSz="914367" rtl="0" eaLnBrk="1" fontAlgn="auto" latinLnBrk="0" hangingPunct="1">
              <a:lnSpc>
                <a:spcPct val="90000"/>
              </a:lnSpc>
              <a:spcBef>
                <a:spcPts val="0"/>
              </a:spcBef>
              <a:spcAft>
                <a:spcPts val="333"/>
              </a:spcAft>
              <a:buClrTx/>
              <a:buSzTx/>
              <a:buFontTx/>
              <a:buNone/>
              <a:tabLst/>
              <a:defRPr/>
            </a:pPr>
            <a:r>
              <a:rPr lang="en-GB" sz="1000" i="1" dirty="0">
                <a:latin typeface="Segoe UI"/>
                <a:cs typeface="Segoe UI"/>
              </a:rPr>
              <a:t>Gradually </a:t>
            </a:r>
            <a:r>
              <a:rPr lang="en-GB" sz="1000" b="1" i="1" dirty="0">
                <a:latin typeface="Segoe UI"/>
                <a:cs typeface="Segoe UI"/>
              </a:rPr>
              <a:t>refine</a:t>
            </a:r>
            <a:r>
              <a:rPr lang="en-GB" sz="1000" i="1" dirty="0">
                <a:latin typeface="Segoe UI"/>
                <a:cs typeface="Segoe UI"/>
              </a:rPr>
              <a:t> those questions</a:t>
            </a:r>
          </a:p>
          <a:p>
            <a:pPr marL="0" marR="0" lvl="0" indent="0" algn="l" defTabSz="914367" rtl="0" eaLnBrk="1" fontAlgn="auto" latinLnBrk="0" hangingPunct="1">
              <a:lnSpc>
                <a:spcPct val="90000"/>
              </a:lnSpc>
              <a:spcBef>
                <a:spcPts val="0"/>
              </a:spcBef>
              <a:spcAft>
                <a:spcPts val="333"/>
              </a:spcAft>
              <a:buClrTx/>
              <a:buSzTx/>
              <a:buFontTx/>
              <a:buNone/>
              <a:tabLst/>
              <a:defRPr/>
            </a:pPr>
            <a:r>
              <a:rPr lang="en-GB" sz="1000" b="1" i="1" dirty="0">
                <a:latin typeface="Segoe UI"/>
                <a:cs typeface="Segoe UI"/>
              </a:rPr>
              <a:t>I’m driving </a:t>
            </a:r>
            <a:r>
              <a:rPr lang="en-GB" sz="1000" i="1" dirty="0">
                <a:latin typeface="Segoe UI"/>
                <a:cs typeface="Segoe UI"/>
              </a:rPr>
              <a:t>the conversation</a:t>
            </a:r>
          </a:p>
          <a:p>
            <a:pPr marL="0" marR="0" lvl="0" indent="0" algn="l" defTabSz="914367" rtl="0" eaLnBrk="1" fontAlgn="auto" latinLnBrk="0" hangingPunct="1">
              <a:lnSpc>
                <a:spcPct val="90000"/>
              </a:lnSpc>
              <a:spcBef>
                <a:spcPts val="0"/>
              </a:spcBef>
              <a:spcAft>
                <a:spcPts val="333"/>
              </a:spcAft>
              <a:buClrTx/>
              <a:buSzTx/>
              <a:buFontTx/>
              <a:buNone/>
              <a:tabLst/>
              <a:defRPr/>
            </a:pPr>
            <a:r>
              <a:rPr lang="en-GB" sz="1000" i="1" dirty="0">
                <a:latin typeface="Segoe UI"/>
                <a:cs typeface="Segoe UI"/>
              </a:rPr>
              <a:t>Until we reach our </a:t>
            </a:r>
            <a:r>
              <a:rPr lang="en-GB" sz="1000" b="1" i="1" dirty="0">
                <a:latin typeface="Segoe UI"/>
                <a:cs typeface="Segoe UI"/>
              </a:rPr>
              <a:t>goal</a:t>
            </a:r>
            <a:r>
              <a:rPr lang="en-GB" sz="1000" i="1" dirty="0">
                <a:latin typeface="Segoe UI"/>
                <a:cs typeface="Segoe UI"/>
              </a:rPr>
              <a:t> – the </a:t>
            </a:r>
            <a:r>
              <a:rPr lang="en-GB" sz="1000" b="1" i="1" dirty="0">
                <a:latin typeface="Segoe UI"/>
                <a:cs typeface="Segoe UI"/>
              </a:rPr>
              <a:t>answer</a:t>
            </a:r>
            <a:r>
              <a:rPr lang="en-GB" sz="1000" i="1" dirty="0">
                <a:latin typeface="Segoe UI"/>
                <a:cs typeface="Segoe UI"/>
              </a:rPr>
              <a:t> to our question</a:t>
            </a:r>
          </a:p>
          <a:p>
            <a:pPr marL="0" marR="0" lvl="0" indent="0" algn="l" defTabSz="914367" rtl="0" eaLnBrk="1" fontAlgn="auto" latinLnBrk="0" hangingPunct="1">
              <a:lnSpc>
                <a:spcPct val="90000"/>
              </a:lnSpc>
              <a:spcBef>
                <a:spcPts val="0"/>
              </a:spcBef>
              <a:spcAft>
                <a:spcPts val="333"/>
              </a:spcAft>
              <a:buClrTx/>
              <a:buSzTx/>
              <a:buFontTx/>
              <a:buNone/>
              <a:tabLst/>
              <a:defRPr/>
            </a:pPr>
            <a:r>
              <a:rPr lang="en-GB" sz="1000" i="1" dirty="0">
                <a:latin typeface="Segoe UI"/>
                <a:cs typeface="Segoe UI"/>
              </a:rPr>
              <a:t>This can be </a:t>
            </a:r>
            <a:r>
              <a:rPr lang="en-GB" sz="1000" b="1" i="1" dirty="0">
                <a:latin typeface="Segoe UI"/>
                <a:cs typeface="Segoe UI"/>
              </a:rPr>
              <a:t>complex</a:t>
            </a:r>
            <a:r>
              <a:rPr lang="en-GB" sz="1000" i="1" dirty="0">
                <a:latin typeface="Segoe UI"/>
                <a:cs typeface="Segoe UI"/>
              </a:rPr>
              <a:t> and a lot of work</a:t>
            </a:r>
          </a:p>
          <a:p>
            <a:r>
              <a:rPr lang="en-GB" sz="1000" dirty="0">
                <a:latin typeface="Segoe UI"/>
                <a:cs typeface="Segoe UI"/>
              </a:rPr>
              <a:t>So, </a:t>
            </a:r>
            <a:r>
              <a:rPr lang="en-GB" sz="1000" b="1" dirty="0">
                <a:latin typeface="Segoe UI"/>
                <a:cs typeface="Segoe UI"/>
              </a:rPr>
              <a:t>here's where agents come into play!</a:t>
            </a:r>
            <a:endParaRPr lang="en-GB" sz="1000" b="1" dirty="0">
              <a:cs typeface="Segoe UI"/>
            </a:endParaRPr>
          </a:p>
          <a:p>
            <a:endParaRPr lang="en-GB" sz="1000" dirty="0"/>
          </a:p>
        </p:txBody>
      </p:sp>
      <p:sp>
        <p:nvSpPr>
          <p:cNvPr id="4" name="Header Placeholder 3">
            <a:extLst>
              <a:ext uri="{FF2B5EF4-FFF2-40B4-BE49-F238E27FC236}">
                <a16:creationId xmlns:a16="http://schemas.microsoft.com/office/drawing/2014/main" id="{9AB7F68D-2DE9-7629-6569-FF3F4E4D87D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819CF97-8288-B992-0D47-B47F23D3964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B77D42F-6DBA-69F8-BAED-1C04EF46D98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2/1/25 1:25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2E89BCF-686D-E2B2-5C74-8EAE57AB857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295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60E67-0EA8-7852-C7A7-56C4A1021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E12D8-054A-0177-1EF6-41FAD290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FD788-328A-2907-847C-D3334A75973A}"/>
              </a:ext>
            </a:extLst>
          </p:cNvPr>
          <p:cNvSpPr>
            <a:spLocks noGrp="1"/>
          </p:cNvSpPr>
          <p:nvPr>
            <p:ph type="body" idx="1"/>
          </p:nvPr>
        </p:nvSpPr>
        <p:spPr/>
        <p:txBody>
          <a:bodyPr/>
          <a:lstStyle/>
          <a:p>
            <a:pPr marL="107153" lvl="1" indent="0" algn="l">
              <a:buNone/>
            </a:pPr>
            <a:r>
              <a:rPr lang="en-US" sz="1000" dirty="0">
                <a:gradFill>
                  <a:gsLst>
                    <a:gs pos="100000">
                      <a:srgbClr val="49C5B1"/>
                    </a:gs>
                    <a:gs pos="0">
                      <a:srgbClr val="FFA38B"/>
                    </a:gs>
                    <a:gs pos="32000">
                      <a:srgbClr val="D59ED7"/>
                    </a:gs>
                    <a:gs pos="68000">
                      <a:srgbClr val="8DC8E8"/>
                    </a:gs>
                  </a:gsLst>
                  <a:path path="circle">
                    <a:fillToRect l="100000" t="100000"/>
                  </a:path>
                </a:gradFill>
                <a:latin typeface="+mj-lt"/>
              </a:rPr>
              <a:t>So, what </a:t>
            </a:r>
            <a:r>
              <a:rPr lang="en-US" sz="1000" b="1" dirty="0">
                <a:gradFill>
                  <a:gsLst>
                    <a:gs pos="100000">
                      <a:srgbClr val="49C5B1"/>
                    </a:gs>
                    <a:gs pos="0">
                      <a:srgbClr val="FFA38B"/>
                    </a:gs>
                    <a:gs pos="32000">
                      <a:srgbClr val="D59ED7"/>
                    </a:gs>
                    <a:gs pos="68000">
                      <a:srgbClr val="8DC8E8"/>
                    </a:gs>
                  </a:gsLst>
                  <a:path path="circle">
                    <a:fillToRect l="100000" t="100000"/>
                  </a:path>
                </a:gradFill>
                <a:latin typeface="+mj-lt"/>
              </a:rPr>
              <a:t>differentiates</a:t>
            </a:r>
            <a:r>
              <a:rPr lang="en-US" sz="1000" dirty="0">
                <a:gradFill>
                  <a:gsLst>
                    <a:gs pos="100000">
                      <a:srgbClr val="49C5B1"/>
                    </a:gs>
                    <a:gs pos="0">
                      <a:srgbClr val="FFA38B"/>
                    </a:gs>
                    <a:gs pos="32000">
                      <a:srgbClr val="D59ED7"/>
                    </a:gs>
                    <a:gs pos="68000">
                      <a:srgbClr val="8DC8E8"/>
                    </a:gs>
                  </a:gsLst>
                  <a:path path="circle">
                    <a:fillToRect l="100000" t="100000"/>
                  </a:path>
                </a:gradFill>
                <a:latin typeface="+mj-lt"/>
              </a:rPr>
              <a:t> AI conversations and Agents</a:t>
            </a:r>
          </a:p>
          <a:p>
            <a:pPr marL="107153" lvl="1" indent="0" algn="l">
              <a:buNone/>
            </a:pPr>
            <a:r>
              <a:rPr lang="en-US" sz="1000" dirty="0">
                <a:gradFill>
                  <a:gsLst>
                    <a:gs pos="100000">
                      <a:srgbClr val="49C5B1"/>
                    </a:gs>
                    <a:gs pos="0">
                      <a:srgbClr val="FFA38B"/>
                    </a:gs>
                    <a:gs pos="32000">
                      <a:srgbClr val="D59ED7"/>
                    </a:gs>
                    <a:gs pos="68000">
                      <a:srgbClr val="8DC8E8"/>
                    </a:gs>
                  </a:gsLst>
                  <a:path path="circle">
                    <a:fillToRect l="100000" t="100000"/>
                  </a:path>
                </a:gradFill>
                <a:latin typeface="+mj-lt"/>
              </a:rPr>
              <a:t>There are many definitions of an Agent</a:t>
            </a:r>
          </a:p>
          <a:p>
            <a:pPr marL="107153" lvl="1" indent="0" algn="l">
              <a:buNone/>
            </a:pPr>
            <a:r>
              <a:rPr lang="en-US" sz="1000" dirty="0">
                <a:gradFill>
                  <a:gsLst>
                    <a:gs pos="100000">
                      <a:srgbClr val="49C5B1"/>
                    </a:gs>
                    <a:gs pos="0">
                      <a:srgbClr val="FFA38B"/>
                    </a:gs>
                    <a:gs pos="32000">
                      <a:srgbClr val="D59ED7"/>
                    </a:gs>
                    <a:gs pos="68000">
                      <a:srgbClr val="8DC8E8"/>
                    </a:gs>
                  </a:gsLst>
                  <a:path path="circle">
                    <a:fillToRect l="100000" t="100000"/>
                  </a:path>
                </a:gradFill>
                <a:latin typeface="+mj-lt"/>
              </a:rPr>
              <a:t>This is the definition we’ve settled on.</a:t>
            </a:r>
          </a:p>
          <a:p>
            <a:pPr marL="107153" lvl="1" indent="0" algn="l">
              <a:buNone/>
            </a:pPr>
            <a:r>
              <a:rPr lang="en-US" sz="1000" dirty="0">
                <a:gradFill>
                  <a:gsLst>
                    <a:gs pos="100000">
                      <a:srgbClr val="49C5B1"/>
                    </a:gs>
                    <a:gs pos="0">
                      <a:srgbClr val="FFA38B"/>
                    </a:gs>
                    <a:gs pos="32000">
                      <a:srgbClr val="D59ED7"/>
                    </a:gs>
                    <a:gs pos="68000">
                      <a:srgbClr val="8DC8E8"/>
                    </a:gs>
                  </a:gsLst>
                  <a:path path="circle">
                    <a:fillToRect l="100000" t="100000"/>
                  </a:path>
                </a:gradFill>
                <a:latin typeface="+mj-lt"/>
              </a:rPr>
              <a:t>Simple as data analysis</a:t>
            </a:r>
          </a:p>
          <a:p>
            <a:pPr marL="107153" lvl="1" indent="0" algn="l">
              <a:buNone/>
            </a:pPr>
            <a:r>
              <a:rPr lang="en-US" sz="1000" dirty="0">
                <a:gradFill>
                  <a:gsLst>
                    <a:gs pos="100000">
                      <a:srgbClr val="49C5B1"/>
                    </a:gs>
                    <a:gs pos="0">
                      <a:srgbClr val="FFA38B"/>
                    </a:gs>
                    <a:gs pos="32000">
                      <a:srgbClr val="D59ED7"/>
                    </a:gs>
                    <a:gs pos="68000">
                      <a:srgbClr val="8DC8E8"/>
                    </a:gs>
                  </a:gsLst>
                  <a:path path="circle">
                    <a:fillToRect l="100000" t="100000"/>
                  </a:path>
                </a:gradFill>
                <a:latin typeface="+mj-lt"/>
              </a:rPr>
              <a:t>Complex as onboarding a new hire</a:t>
            </a:r>
          </a:p>
          <a:p>
            <a:pPr lvl="1" algn="l"/>
            <a:endParaRPr lang="en-US" sz="1000" dirty="0">
              <a:gradFill>
                <a:gsLst>
                  <a:gs pos="100000">
                    <a:srgbClr val="49C5B1"/>
                  </a:gs>
                  <a:gs pos="0">
                    <a:srgbClr val="FFA38B"/>
                  </a:gs>
                  <a:gs pos="32000">
                    <a:srgbClr val="D59ED7"/>
                  </a:gs>
                  <a:gs pos="68000">
                    <a:srgbClr val="8DC8E8"/>
                  </a:gs>
                </a:gsLst>
                <a:path path="circle">
                  <a:fillToRect l="100000" t="100000"/>
                </a:path>
              </a:gradFill>
              <a:latin typeface="+mj-lt"/>
            </a:endParaRPr>
          </a:p>
          <a:p>
            <a:pPr marL="107153" lvl="1" indent="0" algn="l">
              <a:buNone/>
            </a:pPr>
            <a:r>
              <a:rPr lang="en-US" sz="1000" b="1" dirty="0">
                <a:gradFill>
                  <a:gsLst>
                    <a:gs pos="100000">
                      <a:srgbClr val="49C5B1"/>
                    </a:gs>
                    <a:gs pos="0">
                      <a:srgbClr val="FFA38B"/>
                    </a:gs>
                    <a:gs pos="32000">
                      <a:srgbClr val="D59ED7"/>
                    </a:gs>
                    <a:gs pos="68000">
                      <a:srgbClr val="8DC8E8"/>
                    </a:gs>
                  </a:gsLst>
                  <a:path path="circle">
                    <a:fillToRect l="100000" t="100000"/>
                  </a:path>
                </a:gradFill>
                <a:latin typeface="+mj-lt"/>
              </a:rPr>
              <a:t>Semi-autonomous software that can be given a goal and will work to achieve that goal without you knowing in advance exactly how it's going to do that or what steps it's going to take.</a:t>
            </a:r>
          </a:p>
          <a:p>
            <a:pPr algn="l"/>
            <a:endParaRPr lang="en-US" sz="1000" dirty="0">
              <a:gradFill>
                <a:gsLst>
                  <a:gs pos="100000">
                    <a:srgbClr val="49C5B1"/>
                  </a:gs>
                  <a:gs pos="0">
                    <a:srgbClr val="FFA38B"/>
                  </a:gs>
                  <a:gs pos="32000">
                    <a:srgbClr val="D59ED7"/>
                  </a:gs>
                  <a:gs pos="68000">
                    <a:srgbClr val="8DC8E8"/>
                  </a:gs>
                </a:gsLst>
                <a:path path="circle">
                  <a:fillToRect l="100000" t="100000"/>
                </a:path>
              </a:gradFill>
              <a:latin typeface="+mj-lt"/>
            </a:endParaRPr>
          </a:p>
        </p:txBody>
      </p:sp>
      <p:sp>
        <p:nvSpPr>
          <p:cNvPr id="4" name="Header Placeholder 3">
            <a:extLst>
              <a:ext uri="{FF2B5EF4-FFF2-40B4-BE49-F238E27FC236}">
                <a16:creationId xmlns:a16="http://schemas.microsoft.com/office/drawing/2014/main" id="{59B9CDCE-A843-0766-4176-18DCFB5A6ED6}"/>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A0D24FF3-B0A0-A98E-C11F-D53AEB333A46}"/>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B0754F0-8AC6-87A7-534E-8BCE515E56E7}"/>
              </a:ext>
            </a:extLst>
          </p:cNvPr>
          <p:cNvSpPr>
            <a:spLocks noGrp="1"/>
          </p:cNvSpPr>
          <p:nvPr>
            <p:ph type="dt" idx="12"/>
          </p:nvPr>
        </p:nvSpPr>
        <p:spPr/>
        <p:txBody>
          <a:bodyPr/>
          <a:lstStyle/>
          <a:p>
            <a:fld id="{9427A7F7-BB1E-479D-AFAA-B52F4D0C99F2}" type="datetime8">
              <a:rPr lang="en-US" smtClean="0"/>
              <a:t>2/1/25 1:25 PM</a:t>
            </a:fld>
            <a:endParaRPr lang="en-US"/>
          </a:p>
        </p:txBody>
      </p:sp>
      <p:sp>
        <p:nvSpPr>
          <p:cNvPr id="7" name="Slide Number Placeholder 6">
            <a:extLst>
              <a:ext uri="{FF2B5EF4-FFF2-40B4-BE49-F238E27FC236}">
                <a16:creationId xmlns:a16="http://schemas.microsoft.com/office/drawing/2014/main" id="{928F254B-6925-526A-AAF3-88C5A85A7F51}"/>
              </a:ext>
            </a:extLst>
          </p:cNvPr>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79330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332DA-3F9D-348E-3852-B34469BB5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B0C1B-1E2C-11D5-A668-2A15E90DA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A2A94-7981-12D4-2F51-51B5436B60DD}"/>
              </a:ext>
            </a:extLst>
          </p:cNvPr>
          <p:cNvSpPr>
            <a:spLocks noGrp="1"/>
          </p:cNvSpPr>
          <p:nvPr>
            <p:ph type="body" idx="1"/>
          </p:nvPr>
        </p:nvSpPr>
        <p:spPr/>
        <p:txBody>
          <a:bodyPr/>
          <a:lstStyle/>
          <a:p>
            <a:r>
              <a:rPr lang="en-GB" sz="1000" dirty="0"/>
              <a:t>Use case where we sent a prompt to get help with the sales process, for Contoso ecommerce.</a:t>
            </a:r>
          </a:p>
          <a:p>
            <a:endParaRPr lang="en-GB" sz="1000" dirty="0"/>
          </a:p>
          <a:p>
            <a:pPr marL="171450" indent="-171450">
              <a:buFont typeface="Arial" panose="020B0604020202020204" pitchFamily="34" charset="0"/>
              <a:buChar char="•"/>
            </a:pPr>
            <a:r>
              <a:rPr lang="en-GB" sz="1000" dirty="0"/>
              <a:t>Build an agent rather than just interacting with a pre-trained LLM. </a:t>
            </a:r>
          </a:p>
          <a:p>
            <a:pPr marL="171450" indent="-171450">
              <a:buFont typeface="Arial" panose="020B0604020202020204" pitchFamily="34" charset="0"/>
              <a:buChar char="•"/>
            </a:pPr>
            <a:r>
              <a:rPr lang="en-GB" sz="1000" dirty="0"/>
              <a:t>For this app we’ve simple goals</a:t>
            </a:r>
          </a:p>
          <a:p>
            <a:pPr marL="171450" indent="-171450">
              <a:buFont typeface="Arial" panose="020B0604020202020204" pitchFamily="34" charset="0"/>
              <a:buChar char="•"/>
            </a:pPr>
            <a:r>
              <a:rPr lang="en-GB" sz="1000" dirty="0"/>
              <a:t>There are many agent frameworks and APIs – LC, SK, </a:t>
            </a:r>
            <a:r>
              <a:rPr lang="en-GB" sz="1000" dirty="0" err="1"/>
              <a:t>AutoGen</a:t>
            </a:r>
            <a:r>
              <a:rPr lang="en-GB" sz="1000" dirty="0"/>
              <a:t>, Crew AI, </a:t>
            </a:r>
            <a:r>
              <a:rPr lang="en-GB" sz="1000" dirty="0" err="1"/>
              <a:t>LangGraph</a:t>
            </a:r>
            <a:endParaRPr lang="en-GB" sz="1000" dirty="0"/>
          </a:p>
          <a:p>
            <a:pPr marL="171450" indent="-171450">
              <a:buFont typeface="Arial" panose="020B0604020202020204" pitchFamily="34" charset="0"/>
              <a:buChar char="•"/>
            </a:pPr>
            <a:r>
              <a:rPr lang="en-GB" sz="1000" dirty="0"/>
              <a:t>Azure AI Agent Service and evolution of the Assistants API</a:t>
            </a:r>
          </a:p>
          <a:p>
            <a:pPr marL="171450" indent="-171450">
              <a:buFont typeface="Arial" panose="020B0604020202020204" pitchFamily="34" charset="0"/>
              <a:buChar char="•"/>
            </a:pPr>
            <a:r>
              <a:rPr lang="en-GB" sz="1000" dirty="0"/>
              <a:t>Azure AI service which makes it easier to build agentic apps.</a:t>
            </a:r>
          </a:p>
          <a:p>
            <a:pPr marL="171450" indent="-171450">
              <a:buFont typeface="Arial" panose="020B0604020202020204" pitchFamily="34" charset="0"/>
              <a:buChar char="•"/>
            </a:pPr>
            <a:r>
              <a:rPr lang="en-GB" sz="1000" dirty="0"/>
              <a:t>Stateful, manages context, designed to reduce the complexity of building agent app</a:t>
            </a:r>
          </a:p>
        </p:txBody>
      </p:sp>
      <p:sp>
        <p:nvSpPr>
          <p:cNvPr id="4" name="Slide Number Placeholder 3">
            <a:extLst>
              <a:ext uri="{FF2B5EF4-FFF2-40B4-BE49-F238E27FC236}">
                <a16:creationId xmlns:a16="http://schemas.microsoft.com/office/drawing/2014/main" id="{DABD8394-CDFE-0A2C-8B25-A55EBBD77291}"/>
              </a:ext>
            </a:extLst>
          </p:cNvPr>
          <p:cNvSpPr>
            <a:spLocks noGrp="1"/>
          </p:cNvSpPr>
          <p:nvPr>
            <p:ph type="sldNum" sz="quarter" idx="5"/>
          </p:nvPr>
        </p:nvSpPr>
        <p:spPr/>
        <p:txBody>
          <a:bodyPr/>
          <a:lstStyle/>
          <a:p>
            <a:fld id="{1F60FED6-E6D7-48E4-A84E-42E311A45F64}" type="slidenum">
              <a:rPr lang="en-US" smtClean="0"/>
              <a:t>8</a:t>
            </a:fld>
            <a:endParaRPr lang="en-US"/>
          </a:p>
        </p:txBody>
      </p:sp>
    </p:spTree>
    <p:extLst>
      <p:ext uri="{BB962C8B-B14F-4D97-AF65-F5344CB8AC3E}">
        <p14:creationId xmlns:p14="http://schemas.microsoft.com/office/powerpoint/2010/main" val="4230934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has lots of </a:t>
            </a:r>
            <a:r>
              <a:rPr lang="en-US" sz="1000" dirty="0" err="1"/>
              <a:t>annimations</a:t>
            </a:r>
            <a:endParaRPr lang="en-US" sz="1000" dirty="0"/>
          </a:p>
          <a:p>
            <a:r>
              <a:rPr lang="en-US" sz="1000" dirty="0"/>
              <a:t>So, a bit more of a drill down</a:t>
            </a:r>
          </a:p>
          <a:p>
            <a:r>
              <a:rPr lang="en-US" sz="1000" dirty="0"/>
              <a:t>High level – this is how the AI Agent Service works</a:t>
            </a:r>
          </a:p>
          <a:p>
            <a:pPr marL="228600" indent="-228600">
              <a:buFont typeface="+mj-lt"/>
              <a:buAutoNum type="arabicPeriod"/>
            </a:pPr>
            <a:r>
              <a:rPr lang="en-US" sz="1000" dirty="0"/>
              <a:t>Create/define agent, </a:t>
            </a:r>
          </a:p>
          <a:p>
            <a:pPr marL="228600" indent="-228600">
              <a:buFont typeface="+mj-lt"/>
              <a:buAutoNum type="arabicPeriod"/>
            </a:pPr>
            <a:r>
              <a:rPr lang="en-US" sz="1000" dirty="0"/>
              <a:t>Create a thread which is a unit of conversation</a:t>
            </a:r>
          </a:p>
          <a:p>
            <a:pPr marL="228600" indent="-228600">
              <a:buFont typeface="+mj-lt"/>
              <a:buAutoNum type="arabicPeriod"/>
            </a:pPr>
            <a:r>
              <a:rPr lang="en-US" sz="1000" dirty="0"/>
              <a:t>Run the Agent</a:t>
            </a:r>
          </a:p>
          <a:p>
            <a:pPr marL="228600" indent="-228600">
              <a:buFont typeface="+mj-lt"/>
              <a:buAutoNum type="arabicPeriod"/>
            </a:pPr>
            <a:r>
              <a:rPr lang="en-US" sz="1000" dirty="0"/>
              <a:t>Check status till complete</a:t>
            </a:r>
          </a:p>
          <a:p>
            <a:pPr marL="228600" indent="-228600">
              <a:buFont typeface="+mj-lt"/>
              <a:buAutoNum type="arabicPeriod"/>
            </a:pPr>
            <a:r>
              <a:rPr lang="en-US" sz="1000" dirty="0"/>
              <a:t>Show output</a:t>
            </a:r>
          </a:p>
          <a:p>
            <a:pPr marL="228600" indent="-228600">
              <a:buFont typeface="+mj-lt"/>
              <a:buAutoNum type="arabicPeriod"/>
            </a:pPr>
            <a:endParaRPr lang="en-US" sz="1000" dirty="0"/>
          </a:p>
          <a:p>
            <a:pPr marL="228600" indent="-228600">
              <a:buFont typeface="+mj-lt"/>
              <a:buAutoNum type="arabicPeriod"/>
            </a:pPr>
            <a:r>
              <a:rPr lang="en-US" sz="1000" dirty="0"/>
              <a:t>Break this down </a:t>
            </a:r>
            <a:r>
              <a:rPr lang="en-US" sz="1000" dirty="0" err="1"/>
              <a:t>futher</a:t>
            </a:r>
            <a:endParaRPr lang="en-US" sz="100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2/1/25 1:25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708423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11.jpe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8.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17.jpe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8.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8.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11.jpe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8.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B1067A-E7AA-45D2-1010-A0D1FCB960D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1" name="MS logo gray - EMF" descr="Microsoft logo, gray text version">
            <a:extLst>
              <a:ext uri="{FF2B5EF4-FFF2-40B4-BE49-F238E27FC236}">
                <a16:creationId xmlns:a16="http://schemas.microsoft.com/office/drawing/2014/main" id="{F37CD61D-D807-6B33-7D19-B0A417D060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Freeform: Shape 5">
            <a:extLst>
              <a:ext uri="{FF2B5EF4-FFF2-40B4-BE49-F238E27FC236}">
                <a16:creationId xmlns:a16="http://schemas.microsoft.com/office/drawing/2014/main" id="{94AFC23E-201F-B57E-8828-724D2D999B22}"/>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4D3677"/>
              </a:gs>
              <a:gs pos="72000">
                <a:srgbClr val="8661C5"/>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34756734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3ECED-2129-6B62-31D3-80AD61D9A42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76985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7374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378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141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245808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5231095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292971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FE270-2905-981E-F53B-52E927A7BF4E}"/>
              </a:ext>
            </a:extLst>
          </p:cNvPr>
          <p:cNvPicPr>
            <a:picLocks noChangeAspect="1"/>
          </p:cNvPicPr>
          <p:nvPr userDrawn="1"/>
        </p:nvPicPr>
        <p:blipFill rotWithShape="1">
          <a:blip r:embed="rId2"/>
          <a:srcRect l="156" b="156"/>
          <a:stretch/>
        </p:blipFill>
        <p:spPr>
          <a:xfrm>
            <a:off x="0" y="0"/>
            <a:ext cx="12192000" cy="6858000"/>
          </a:xfrm>
          <a:prstGeom prst="rect">
            <a:avLst/>
          </a:prstGeom>
        </p:spPr>
      </p:pic>
      <p:grpSp>
        <p:nvGrpSpPr>
          <p:cNvPr id="35" name="Graphic 2">
            <a:extLst>
              <a:ext uri="{FF2B5EF4-FFF2-40B4-BE49-F238E27FC236}">
                <a16:creationId xmlns:a16="http://schemas.microsoft.com/office/drawing/2014/main" id="{E5EE820F-E9E8-1EDA-DE3C-EE5F94DBC396}"/>
              </a:ext>
            </a:extLst>
          </p:cNvPr>
          <p:cNvGrpSpPr>
            <a:grpSpLocks noChangeAspect="1"/>
          </p:cNvGrpSpPr>
          <p:nvPr userDrawn="1"/>
        </p:nvGrpSpPr>
        <p:grpSpPr>
          <a:xfrm>
            <a:off x="580570" y="2667276"/>
            <a:ext cx="3365940" cy="1508760"/>
            <a:chOff x="4778216" y="2874073"/>
            <a:chExt cx="2635377" cy="1181290"/>
          </a:xfrm>
          <a:gradFill>
            <a:gsLst>
              <a:gs pos="0">
                <a:srgbClr val="FFFFFF"/>
              </a:gs>
              <a:gs pos="34000">
                <a:srgbClr val="FFF9EA"/>
              </a:gs>
              <a:gs pos="69000">
                <a:srgbClr val="F8E3BB"/>
              </a:gs>
            </a:gsLst>
            <a:lin ang="2700000" scaled="1"/>
          </a:gradFill>
        </p:grpSpPr>
        <p:sp>
          <p:nvSpPr>
            <p:cNvPr id="36" name="Freeform: Shape 35">
              <a:extLst>
                <a:ext uri="{FF2B5EF4-FFF2-40B4-BE49-F238E27FC236}">
                  <a16:creationId xmlns:a16="http://schemas.microsoft.com/office/drawing/2014/main" id="{352B1DCF-1479-0D98-2E75-FC8C75B030DA}"/>
                </a:ext>
              </a:extLst>
            </p:cNvPr>
            <p:cNvSpPr/>
            <p:nvPr/>
          </p:nvSpPr>
          <p:spPr>
            <a:xfrm>
              <a:off x="4778216" y="2905696"/>
              <a:ext cx="467391" cy="432339"/>
            </a:xfrm>
            <a:custGeom>
              <a:avLst/>
              <a:gdLst>
                <a:gd name="connsiteX0" fmla="*/ 467392 w 467391"/>
                <a:gd name="connsiteY0" fmla="*/ 432340 h 432339"/>
                <a:gd name="connsiteX1" fmla="*/ 394145 w 467391"/>
                <a:gd name="connsiteY1" fmla="*/ 432340 h 432339"/>
                <a:gd name="connsiteX2" fmla="*/ 394145 w 467391"/>
                <a:gd name="connsiteY2" fmla="*/ 158020 h 432339"/>
                <a:gd name="connsiteX3" fmla="*/ 394621 w 467391"/>
                <a:gd name="connsiteY3" fmla="*/ 124968 h 432339"/>
                <a:gd name="connsiteX4" fmla="*/ 395383 w 467391"/>
                <a:gd name="connsiteY4" fmla="*/ 88964 h 432339"/>
                <a:gd name="connsiteX5" fmla="*/ 393573 w 467391"/>
                <a:gd name="connsiteY5" fmla="*/ 88964 h 432339"/>
                <a:gd name="connsiteX6" fmla="*/ 388430 w 467391"/>
                <a:gd name="connsiteY6" fmla="*/ 104775 h 432339"/>
                <a:gd name="connsiteX7" fmla="*/ 383000 w 467391"/>
                <a:gd name="connsiteY7" fmla="*/ 119062 h 432339"/>
                <a:gd name="connsiteX8" fmla="*/ 258509 w 467391"/>
                <a:gd name="connsiteY8" fmla="*/ 432340 h 432339"/>
                <a:gd name="connsiteX9" fmla="*/ 206312 w 467391"/>
                <a:gd name="connsiteY9" fmla="*/ 432340 h 432339"/>
                <a:gd name="connsiteX10" fmla="*/ 80867 w 467391"/>
                <a:gd name="connsiteY10" fmla="*/ 121825 h 432339"/>
                <a:gd name="connsiteX11" fmla="*/ 75914 w 467391"/>
                <a:gd name="connsiteY11" fmla="*/ 107823 h 432339"/>
                <a:gd name="connsiteX12" fmla="*/ 69437 w 467391"/>
                <a:gd name="connsiteY12" fmla="*/ 88964 h 432339"/>
                <a:gd name="connsiteX13" fmla="*/ 67628 w 467391"/>
                <a:gd name="connsiteY13" fmla="*/ 88964 h 432339"/>
                <a:gd name="connsiteX14" fmla="*/ 68485 w 467391"/>
                <a:gd name="connsiteY14" fmla="*/ 126778 h 432339"/>
                <a:gd name="connsiteX15" fmla="*/ 68771 w 467391"/>
                <a:gd name="connsiteY15" fmla="*/ 167926 h 432339"/>
                <a:gd name="connsiteX16" fmla="*/ 68771 w 467391"/>
                <a:gd name="connsiteY16" fmla="*/ 432340 h 432339"/>
                <a:gd name="connsiteX17" fmla="*/ 0 w 467391"/>
                <a:gd name="connsiteY17" fmla="*/ 432340 h 432339"/>
                <a:gd name="connsiteX18" fmla="*/ 0 w 467391"/>
                <a:gd name="connsiteY18" fmla="*/ 0 h 432339"/>
                <a:gd name="connsiteX19" fmla="*/ 105251 w 467391"/>
                <a:gd name="connsiteY19" fmla="*/ 0 h 432339"/>
                <a:gd name="connsiteX20" fmla="*/ 215932 w 467391"/>
                <a:gd name="connsiteY20" fmla="*/ 278892 h 432339"/>
                <a:gd name="connsiteX21" fmla="*/ 226028 w 467391"/>
                <a:gd name="connsiteY21" fmla="*/ 304991 h 432339"/>
                <a:gd name="connsiteX22" fmla="*/ 233458 w 467391"/>
                <a:gd name="connsiteY22" fmla="*/ 328612 h 432339"/>
                <a:gd name="connsiteX23" fmla="*/ 235267 w 467391"/>
                <a:gd name="connsiteY23" fmla="*/ 328612 h 432339"/>
                <a:gd name="connsiteX24" fmla="*/ 245078 w 467391"/>
                <a:gd name="connsiteY24" fmla="*/ 302419 h 432339"/>
                <a:gd name="connsiteX25" fmla="*/ 254317 w 467391"/>
                <a:gd name="connsiteY25" fmla="*/ 278035 h 432339"/>
                <a:gd name="connsiteX26" fmla="*/ 366427 w 467391"/>
                <a:gd name="connsiteY26" fmla="*/ 95 h 432339"/>
                <a:gd name="connsiteX27" fmla="*/ 467392 w 467391"/>
                <a:gd name="connsiteY27" fmla="*/ 95 h 432339"/>
                <a:gd name="connsiteX28" fmla="*/ 467392 w 467391"/>
                <a:gd name="connsiteY28" fmla="*/ 432340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7391" h="432339">
                  <a:moveTo>
                    <a:pt x="467392" y="432340"/>
                  </a:moveTo>
                  <a:lnTo>
                    <a:pt x="394145" y="432340"/>
                  </a:lnTo>
                  <a:lnTo>
                    <a:pt x="394145" y="158020"/>
                  </a:lnTo>
                  <a:cubicBezTo>
                    <a:pt x="394145" y="146590"/>
                    <a:pt x="394335" y="135541"/>
                    <a:pt x="394621" y="124968"/>
                  </a:cubicBezTo>
                  <a:cubicBezTo>
                    <a:pt x="394907" y="114395"/>
                    <a:pt x="395192" y="102394"/>
                    <a:pt x="395383" y="88964"/>
                  </a:cubicBezTo>
                  <a:lnTo>
                    <a:pt x="393573" y="88964"/>
                  </a:lnTo>
                  <a:cubicBezTo>
                    <a:pt x="391763" y="94964"/>
                    <a:pt x="390049" y="100298"/>
                    <a:pt x="388430" y="104775"/>
                  </a:cubicBezTo>
                  <a:cubicBezTo>
                    <a:pt x="386810" y="109252"/>
                    <a:pt x="385001" y="114109"/>
                    <a:pt x="383000" y="119062"/>
                  </a:cubicBezTo>
                  <a:lnTo>
                    <a:pt x="258509" y="432340"/>
                  </a:lnTo>
                  <a:lnTo>
                    <a:pt x="206312" y="432340"/>
                  </a:lnTo>
                  <a:lnTo>
                    <a:pt x="80867" y="121825"/>
                  </a:lnTo>
                  <a:cubicBezTo>
                    <a:pt x="79248" y="117157"/>
                    <a:pt x="77629" y="112490"/>
                    <a:pt x="75914" y="107823"/>
                  </a:cubicBezTo>
                  <a:cubicBezTo>
                    <a:pt x="74200" y="103061"/>
                    <a:pt x="72009" y="96774"/>
                    <a:pt x="69437" y="88964"/>
                  </a:cubicBezTo>
                  <a:lnTo>
                    <a:pt x="67628" y="88964"/>
                  </a:lnTo>
                  <a:cubicBezTo>
                    <a:pt x="68009" y="101441"/>
                    <a:pt x="68294" y="114014"/>
                    <a:pt x="68485" y="126778"/>
                  </a:cubicBezTo>
                  <a:cubicBezTo>
                    <a:pt x="68675" y="139541"/>
                    <a:pt x="68771" y="153257"/>
                    <a:pt x="68771" y="167926"/>
                  </a:cubicBezTo>
                  <a:lnTo>
                    <a:pt x="68771" y="432340"/>
                  </a:lnTo>
                  <a:lnTo>
                    <a:pt x="0" y="432340"/>
                  </a:lnTo>
                  <a:lnTo>
                    <a:pt x="0" y="0"/>
                  </a:lnTo>
                  <a:lnTo>
                    <a:pt x="105251" y="0"/>
                  </a:lnTo>
                  <a:lnTo>
                    <a:pt x="215932" y="278892"/>
                  </a:lnTo>
                  <a:cubicBezTo>
                    <a:pt x="220123" y="289179"/>
                    <a:pt x="223552" y="297847"/>
                    <a:pt x="226028" y="304991"/>
                  </a:cubicBezTo>
                  <a:cubicBezTo>
                    <a:pt x="228505" y="312134"/>
                    <a:pt x="230981" y="320040"/>
                    <a:pt x="233458" y="328612"/>
                  </a:cubicBezTo>
                  <a:lnTo>
                    <a:pt x="235267" y="328612"/>
                  </a:lnTo>
                  <a:cubicBezTo>
                    <a:pt x="238887" y="318992"/>
                    <a:pt x="242126" y="310229"/>
                    <a:pt x="245078" y="302419"/>
                  </a:cubicBezTo>
                  <a:cubicBezTo>
                    <a:pt x="248031" y="294608"/>
                    <a:pt x="251079" y="286417"/>
                    <a:pt x="254317" y="278035"/>
                  </a:cubicBezTo>
                  <a:lnTo>
                    <a:pt x="366427" y="95"/>
                  </a:lnTo>
                  <a:lnTo>
                    <a:pt x="467392" y="95"/>
                  </a:lnTo>
                  <a:lnTo>
                    <a:pt x="467392" y="432340"/>
                  </a:lnTo>
                  <a:close/>
                </a:path>
              </a:pathLst>
            </a:custGeom>
            <a:grpFill/>
            <a:ln w="9525" cap="flat">
              <a:noFill/>
              <a:prstDash val="solid"/>
              <a:miter/>
            </a:ln>
          </p:spPr>
          <p:txBody>
            <a:bodyPr rtlCol="0" anchor="ctr"/>
            <a:lstStyle/>
            <a:p>
              <a:pPr lvl="0"/>
              <a:endParaRPr lang="en-US"/>
            </a:p>
          </p:txBody>
        </p:sp>
        <p:sp>
          <p:nvSpPr>
            <p:cNvPr id="37" name="Freeform: Shape 36">
              <a:extLst>
                <a:ext uri="{FF2B5EF4-FFF2-40B4-BE49-F238E27FC236}">
                  <a16:creationId xmlns:a16="http://schemas.microsoft.com/office/drawing/2014/main" id="{6927D2F8-6041-A742-196B-02CC71D4B4EF}"/>
                </a:ext>
              </a:extLst>
            </p:cNvPr>
            <p:cNvSpPr/>
            <p:nvPr/>
          </p:nvSpPr>
          <p:spPr>
            <a:xfrm>
              <a:off x="5311139" y="2885503"/>
              <a:ext cx="89344" cy="452532"/>
            </a:xfrm>
            <a:custGeom>
              <a:avLst/>
              <a:gdLst>
                <a:gd name="connsiteX0" fmla="*/ 44387 w 89344"/>
                <a:gd name="connsiteY0" fmla="*/ 86297 h 452532"/>
                <a:gd name="connsiteX1" fmla="*/ 12383 w 89344"/>
                <a:gd name="connsiteY1" fmla="*/ 73438 h 452532"/>
                <a:gd name="connsiteX2" fmla="*/ 0 w 89344"/>
                <a:gd name="connsiteY2" fmla="*/ 42863 h 452532"/>
                <a:gd name="connsiteX3" fmla="*/ 12383 w 89344"/>
                <a:gd name="connsiteY3" fmla="*/ 12383 h 452532"/>
                <a:gd name="connsiteX4" fmla="*/ 44387 w 89344"/>
                <a:gd name="connsiteY4" fmla="*/ 0 h 452532"/>
                <a:gd name="connsiteX5" fmla="*/ 76962 w 89344"/>
                <a:gd name="connsiteY5" fmla="*/ 12383 h 452532"/>
                <a:gd name="connsiteX6" fmla="*/ 89345 w 89344"/>
                <a:gd name="connsiteY6" fmla="*/ 43148 h 452532"/>
                <a:gd name="connsiteX7" fmla="*/ 76962 w 89344"/>
                <a:gd name="connsiteY7" fmla="*/ 73914 h 452532"/>
                <a:gd name="connsiteX8" fmla="*/ 44387 w 89344"/>
                <a:gd name="connsiteY8" fmla="*/ 86297 h 452532"/>
                <a:gd name="connsiteX9" fmla="*/ 80296 w 89344"/>
                <a:gd name="connsiteY9" fmla="*/ 452533 h 452532"/>
                <a:gd name="connsiteX10" fmla="*/ 8287 w 89344"/>
                <a:gd name="connsiteY10" fmla="*/ 452533 h 452532"/>
                <a:gd name="connsiteX11" fmla="*/ 8287 w 89344"/>
                <a:gd name="connsiteY11" fmla="*/ 143828 h 452532"/>
                <a:gd name="connsiteX12" fmla="*/ 80296 w 89344"/>
                <a:gd name="connsiteY12" fmla="*/ 143828 h 452532"/>
                <a:gd name="connsiteX13" fmla="*/ 80296 w 89344"/>
                <a:gd name="connsiteY13" fmla="*/ 452533 h 4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532">
                  <a:moveTo>
                    <a:pt x="44387" y="86297"/>
                  </a:moveTo>
                  <a:cubicBezTo>
                    <a:pt x="31337" y="86297"/>
                    <a:pt x="20669" y="82010"/>
                    <a:pt x="12383" y="73438"/>
                  </a:cubicBezTo>
                  <a:cubicBezTo>
                    <a:pt x="4096" y="64865"/>
                    <a:pt x="0" y="54674"/>
                    <a:pt x="0" y="42863"/>
                  </a:cubicBezTo>
                  <a:cubicBezTo>
                    <a:pt x="0" y="30766"/>
                    <a:pt x="4096" y="20669"/>
                    <a:pt x="12383" y="12383"/>
                  </a:cubicBezTo>
                  <a:cubicBezTo>
                    <a:pt x="20574" y="4191"/>
                    <a:pt x="31242" y="0"/>
                    <a:pt x="44387" y="0"/>
                  </a:cubicBezTo>
                  <a:cubicBezTo>
                    <a:pt x="57817" y="0"/>
                    <a:pt x="68675" y="4096"/>
                    <a:pt x="76962" y="12383"/>
                  </a:cubicBezTo>
                  <a:cubicBezTo>
                    <a:pt x="85154" y="20669"/>
                    <a:pt x="89345" y="30861"/>
                    <a:pt x="89345" y="43148"/>
                  </a:cubicBezTo>
                  <a:cubicBezTo>
                    <a:pt x="89345" y="55435"/>
                    <a:pt x="85249" y="65627"/>
                    <a:pt x="76962" y="73914"/>
                  </a:cubicBezTo>
                  <a:cubicBezTo>
                    <a:pt x="68771" y="82106"/>
                    <a:pt x="57912" y="86297"/>
                    <a:pt x="44387" y="86297"/>
                  </a:cubicBezTo>
                  <a:close/>
                  <a:moveTo>
                    <a:pt x="80296" y="452533"/>
                  </a:moveTo>
                  <a:lnTo>
                    <a:pt x="8287" y="452533"/>
                  </a:lnTo>
                  <a:lnTo>
                    <a:pt x="8287" y="143828"/>
                  </a:lnTo>
                  <a:lnTo>
                    <a:pt x="80296" y="143828"/>
                  </a:lnTo>
                  <a:lnTo>
                    <a:pt x="80296" y="452533"/>
                  </a:lnTo>
                  <a:close/>
                </a:path>
              </a:pathLst>
            </a:custGeom>
            <a:grpFill/>
            <a:ln w="9525" cap="flat">
              <a:noFill/>
              <a:prstDash val="solid"/>
              <a:miter/>
            </a:ln>
          </p:spPr>
          <p:txBody>
            <a:bodyPr rtlCol="0" anchor="ctr"/>
            <a:lstStyle/>
            <a:p>
              <a:pPr lvl="0"/>
              <a:endParaRPr lang="en-US"/>
            </a:p>
          </p:txBody>
        </p:sp>
        <p:sp>
          <p:nvSpPr>
            <p:cNvPr id="38" name="Freeform: Shape 37">
              <a:extLst>
                <a:ext uri="{FF2B5EF4-FFF2-40B4-BE49-F238E27FC236}">
                  <a16:creationId xmlns:a16="http://schemas.microsoft.com/office/drawing/2014/main" id="{218780DB-85B7-7ACB-5E10-135443D69D09}"/>
                </a:ext>
              </a:extLst>
            </p:cNvPr>
            <p:cNvSpPr/>
            <p:nvPr/>
          </p:nvSpPr>
          <p:spPr>
            <a:xfrm>
              <a:off x="5449728" y="3022187"/>
              <a:ext cx="284035" cy="323087"/>
            </a:xfrm>
            <a:custGeom>
              <a:avLst/>
              <a:gdLst>
                <a:gd name="connsiteX0" fmla="*/ 284036 w 284035"/>
                <a:gd name="connsiteY0" fmla="*/ 257080 h 323087"/>
                <a:gd name="connsiteX1" fmla="*/ 230791 w 284035"/>
                <a:gd name="connsiteY1" fmla="*/ 306800 h 323087"/>
                <a:gd name="connsiteX2" fmla="*/ 158020 w 284035"/>
                <a:gd name="connsiteY2" fmla="*/ 323088 h 323087"/>
                <a:gd name="connsiteX3" fmla="*/ 41910 w 284035"/>
                <a:gd name="connsiteY3" fmla="*/ 280321 h 323087"/>
                <a:gd name="connsiteX4" fmla="*/ 0 w 284035"/>
                <a:gd name="connsiteY4" fmla="*/ 166973 h 323087"/>
                <a:gd name="connsiteX5" fmla="*/ 44577 w 284035"/>
                <a:gd name="connsiteY5" fmla="*/ 44767 h 323087"/>
                <a:gd name="connsiteX6" fmla="*/ 160306 w 284035"/>
                <a:gd name="connsiteY6" fmla="*/ 0 h 323087"/>
                <a:gd name="connsiteX7" fmla="*/ 233458 w 284035"/>
                <a:gd name="connsiteY7" fmla="*/ 17335 h 323087"/>
                <a:gd name="connsiteX8" fmla="*/ 282130 w 284035"/>
                <a:gd name="connsiteY8" fmla="*/ 68390 h 323087"/>
                <a:gd name="connsiteX9" fmla="*/ 225457 w 284035"/>
                <a:gd name="connsiteY9" fmla="*/ 96393 h 323087"/>
                <a:gd name="connsiteX10" fmla="*/ 195263 w 284035"/>
                <a:gd name="connsiteY10" fmla="*/ 66865 h 323087"/>
                <a:gd name="connsiteX11" fmla="*/ 157925 w 284035"/>
                <a:gd name="connsiteY11" fmla="*/ 58102 h 323087"/>
                <a:gd name="connsiteX12" fmla="*/ 97346 w 284035"/>
                <a:gd name="connsiteY12" fmla="*/ 85534 h 323087"/>
                <a:gd name="connsiteX13" fmla="*/ 73533 w 284035"/>
                <a:gd name="connsiteY13" fmla="*/ 162115 h 323087"/>
                <a:gd name="connsiteX14" fmla="*/ 97060 w 284035"/>
                <a:gd name="connsiteY14" fmla="*/ 236887 h 323087"/>
                <a:gd name="connsiteX15" fmla="*/ 159734 w 284035"/>
                <a:gd name="connsiteY15" fmla="*/ 263081 h 323087"/>
                <a:gd name="connsiteX16" fmla="*/ 197453 w 284035"/>
                <a:gd name="connsiteY16" fmla="*/ 254508 h 323087"/>
                <a:gd name="connsiteX17" fmla="*/ 228219 w 284035"/>
                <a:gd name="connsiteY17" fmla="*/ 225742 h 323087"/>
                <a:gd name="connsiteX18" fmla="*/ 284036 w 284035"/>
                <a:gd name="connsiteY18" fmla="*/ 257080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035" h="323087">
                  <a:moveTo>
                    <a:pt x="284036" y="257080"/>
                  </a:moveTo>
                  <a:cubicBezTo>
                    <a:pt x="270319" y="279368"/>
                    <a:pt x="252603" y="295942"/>
                    <a:pt x="230791" y="306800"/>
                  </a:cubicBezTo>
                  <a:cubicBezTo>
                    <a:pt x="208978" y="317659"/>
                    <a:pt x="184690" y="323088"/>
                    <a:pt x="158020" y="323088"/>
                  </a:cubicBezTo>
                  <a:cubicBezTo>
                    <a:pt x="108585" y="323088"/>
                    <a:pt x="69913" y="308800"/>
                    <a:pt x="41910" y="280321"/>
                  </a:cubicBezTo>
                  <a:cubicBezTo>
                    <a:pt x="14002" y="251746"/>
                    <a:pt x="0" y="214027"/>
                    <a:pt x="0" y="166973"/>
                  </a:cubicBezTo>
                  <a:cubicBezTo>
                    <a:pt x="0" y="115348"/>
                    <a:pt x="14859" y="74581"/>
                    <a:pt x="44577" y="44767"/>
                  </a:cubicBezTo>
                  <a:cubicBezTo>
                    <a:pt x="74295" y="14954"/>
                    <a:pt x="112871" y="0"/>
                    <a:pt x="160306" y="0"/>
                  </a:cubicBezTo>
                  <a:cubicBezTo>
                    <a:pt x="187452" y="0"/>
                    <a:pt x="211836" y="5810"/>
                    <a:pt x="233458" y="17335"/>
                  </a:cubicBezTo>
                  <a:cubicBezTo>
                    <a:pt x="255079" y="28861"/>
                    <a:pt x="271272" y="45910"/>
                    <a:pt x="282130" y="68390"/>
                  </a:cubicBezTo>
                  <a:lnTo>
                    <a:pt x="225457" y="96393"/>
                  </a:lnTo>
                  <a:cubicBezTo>
                    <a:pt x="216217" y="82486"/>
                    <a:pt x="206121" y="72676"/>
                    <a:pt x="195263" y="66865"/>
                  </a:cubicBezTo>
                  <a:cubicBezTo>
                    <a:pt x="184404" y="61055"/>
                    <a:pt x="171926" y="58102"/>
                    <a:pt x="157925" y="58102"/>
                  </a:cubicBezTo>
                  <a:cubicBezTo>
                    <a:pt x="133445" y="58102"/>
                    <a:pt x="113157" y="67246"/>
                    <a:pt x="97346" y="85534"/>
                  </a:cubicBezTo>
                  <a:cubicBezTo>
                    <a:pt x="81439" y="103823"/>
                    <a:pt x="73533" y="129350"/>
                    <a:pt x="73533" y="162115"/>
                  </a:cubicBezTo>
                  <a:cubicBezTo>
                    <a:pt x="73533" y="194500"/>
                    <a:pt x="81344" y="219361"/>
                    <a:pt x="97060" y="236887"/>
                  </a:cubicBezTo>
                  <a:cubicBezTo>
                    <a:pt x="112776" y="254413"/>
                    <a:pt x="133636" y="263081"/>
                    <a:pt x="159734" y="263081"/>
                  </a:cubicBezTo>
                  <a:cubicBezTo>
                    <a:pt x="173355" y="263081"/>
                    <a:pt x="185928" y="260223"/>
                    <a:pt x="197453" y="254508"/>
                  </a:cubicBezTo>
                  <a:cubicBezTo>
                    <a:pt x="208978" y="248793"/>
                    <a:pt x="219170" y="239173"/>
                    <a:pt x="228219" y="225742"/>
                  </a:cubicBezTo>
                  <a:lnTo>
                    <a:pt x="284036" y="257080"/>
                  </a:lnTo>
                  <a:close/>
                </a:path>
              </a:pathLst>
            </a:custGeom>
            <a:grpFill/>
            <a:ln w="9525" cap="flat">
              <a:noFill/>
              <a:prstDash val="solid"/>
              <a:miter/>
            </a:ln>
          </p:spPr>
          <p:txBody>
            <a:bodyPr rtlCol="0" anchor="ctr"/>
            <a:lstStyle/>
            <a:p>
              <a:pPr lvl="0"/>
              <a:endParaRPr lang="en-US"/>
            </a:p>
          </p:txBody>
        </p:sp>
        <p:sp>
          <p:nvSpPr>
            <p:cNvPr id="39" name="Freeform: Shape 38">
              <a:extLst>
                <a:ext uri="{FF2B5EF4-FFF2-40B4-BE49-F238E27FC236}">
                  <a16:creationId xmlns:a16="http://schemas.microsoft.com/office/drawing/2014/main" id="{5AD9911F-CE88-3E76-AB06-A8EF73E783E6}"/>
                </a:ext>
              </a:extLst>
            </p:cNvPr>
            <p:cNvSpPr/>
            <p:nvPr/>
          </p:nvSpPr>
          <p:spPr>
            <a:xfrm>
              <a:off x="5790057" y="3023997"/>
              <a:ext cx="197262" cy="314134"/>
            </a:xfrm>
            <a:custGeom>
              <a:avLst/>
              <a:gdLst>
                <a:gd name="connsiteX0" fmla="*/ 177832 w 197262"/>
                <a:gd name="connsiteY0" fmla="*/ 70199 h 314134"/>
                <a:gd name="connsiteX1" fmla="*/ 160210 w 197262"/>
                <a:gd name="connsiteY1" fmla="*/ 64960 h 314134"/>
                <a:gd name="connsiteX2" fmla="*/ 141351 w 197262"/>
                <a:gd name="connsiteY2" fmla="*/ 62960 h 314134"/>
                <a:gd name="connsiteX3" fmla="*/ 91154 w 197262"/>
                <a:gd name="connsiteY3" fmla="*/ 90106 h 314134"/>
                <a:gd name="connsiteX4" fmla="*/ 72009 w 197262"/>
                <a:gd name="connsiteY4" fmla="*/ 161544 h 314134"/>
                <a:gd name="connsiteX5" fmla="*/ 72009 w 197262"/>
                <a:gd name="connsiteY5" fmla="*/ 314134 h 314134"/>
                <a:gd name="connsiteX6" fmla="*/ 0 w 197262"/>
                <a:gd name="connsiteY6" fmla="*/ 314134 h 314134"/>
                <a:gd name="connsiteX7" fmla="*/ 0 w 197262"/>
                <a:gd name="connsiteY7" fmla="*/ 5334 h 314134"/>
                <a:gd name="connsiteX8" fmla="*/ 72009 w 197262"/>
                <a:gd name="connsiteY8" fmla="*/ 5334 h 314134"/>
                <a:gd name="connsiteX9" fmla="*/ 72009 w 197262"/>
                <a:gd name="connsiteY9" fmla="*/ 61150 h 314134"/>
                <a:gd name="connsiteX10" fmla="*/ 73247 w 197262"/>
                <a:gd name="connsiteY10" fmla="*/ 61150 h 314134"/>
                <a:gd name="connsiteX11" fmla="*/ 105251 w 197262"/>
                <a:gd name="connsiteY11" fmla="*/ 15811 h 314134"/>
                <a:gd name="connsiteX12" fmla="*/ 154114 w 197262"/>
                <a:gd name="connsiteY12" fmla="*/ 0 h 314134"/>
                <a:gd name="connsiteX13" fmla="*/ 175831 w 197262"/>
                <a:gd name="connsiteY13" fmla="*/ 1810 h 314134"/>
                <a:gd name="connsiteX14" fmla="*/ 197263 w 197262"/>
                <a:gd name="connsiteY14" fmla="*/ 8763 h 314134"/>
                <a:gd name="connsiteX15" fmla="*/ 177832 w 197262"/>
                <a:gd name="connsiteY15" fmla="*/ 70199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262" h="314134">
                  <a:moveTo>
                    <a:pt x="177832" y="70199"/>
                  </a:moveTo>
                  <a:cubicBezTo>
                    <a:pt x="172021" y="68008"/>
                    <a:pt x="166116" y="66199"/>
                    <a:pt x="160210" y="64960"/>
                  </a:cubicBezTo>
                  <a:cubicBezTo>
                    <a:pt x="154305" y="63627"/>
                    <a:pt x="148018" y="62960"/>
                    <a:pt x="141351" y="62960"/>
                  </a:cubicBezTo>
                  <a:cubicBezTo>
                    <a:pt x="120682" y="62960"/>
                    <a:pt x="103918" y="72009"/>
                    <a:pt x="91154" y="90106"/>
                  </a:cubicBezTo>
                  <a:cubicBezTo>
                    <a:pt x="78391" y="108204"/>
                    <a:pt x="72009" y="132016"/>
                    <a:pt x="72009" y="161544"/>
                  </a:cubicBezTo>
                  <a:lnTo>
                    <a:pt x="72009" y="314134"/>
                  </a:lnTo>
                  <a:lnTo>
                    <a:pt x="0" y="314134"/>
                  </a:lnTo>
                  <a:lnTo>
                    <a:pt x="0" y="5334"/>
                  </a:lnTo>
                  <a:lnTo>
                    <a:pt x="72009" y="5334"/>
                  </a:lnTo>
                  <a:lnTo>
                    <a:pt x="72009" y="61150"/>
                  </a:lnTo>
                  <a:lnTo>
                    <a:pt x="73247" y="61150"/>
                  </a:lnTo>
                  <a:cubicBezTo>
                    <a:pt x="80486" y="41434"/>
                    <a:pt x="91154" y="26289"/>
                    <a:pt x="105251" y="15811"/>
                  </a:cubicBezTo>
                  <a:cubicBezTo>
                    <a:pt x="119348" y="5239"/>
                    <a:pt x="135636" y="0"/>
                    <a:pt x="154114" y="0"/>
                  </a:cubicBezTo>
                  <a:cubicBezTo>
                    <a:pt x="161925" y="0"/>
                    <a:pt x="169164" y="571"/>
                    <a:pt x="175831" y="1810"/>
                  </a:cubicBezTo>
                  <a:cubicBezTo>
                    <a:pt x="182499" y="3048"/>
                    <a:pt x="189547" y="5334"/>
                    <a:pt x="197263" y="8763"/>
                  </a:cubicBezTo>
                  <a:lnTo>
                    <a:pt x="177832" y="70199"/>
                  </a:lnTo>
                  <a:close/>
                </a:path>
              </a:pathLst>
            </a:custGeom>
            <a:grpFill/>
            <a:ln w="9525" cap="flat">
              <a:noFill/>
              <a:prstDash val="solid"/>
              <a:miter/>
            </a:ln>
          </p:spPr>
          <p:txBody>
            <a:bodyPr rtlCol="0" anchor="ctr"/>
            <a:lstStyle/>
            <a:p>
              <a:pPr lvl="0"/>
              <a:endParaRPr lang="en-US"/>
            </a:p>
          </p:txBody>
        </p:sp>
        <p:sp>
          <p:nvSpPr>
            <p:cNvPr id="40" name="Freeform: Shape 39">
              <a:extLst>
                <a:ext uri="{FF2B5EF4-FFF2-40B4-BE49-F238E27FC236}">
                  <a16:creationId xmlns:a16="http://schemas.microsoft.com/office/drawing/2014/main" id="{2D933645-2A2E-2A11-6FB6-7144C41EBA3E}"/>
                </a:ext>
              </a:extLst>
            </p:cNvPr>
            <p:cNvSpPr/>
            <p:nvPr/>
          </p:nvSpPr>
          <p:spPr>
            <a:xfrm>
              <a:off x="6004274"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687 w 322611"/>
                <a:gd name="connsiteY9" fmla="*/ 265081 h 323278"/>
                <a:gd name="connsiteX10" fmla="*/ 226124 w 322611"/>
                <a:gd name="connsiteY10" fmla="*/ 236696 h 323278"/>
                <a:gd name="connsiteX11" fmla="*/ 248603 w 322611"/>
                <a:gd name="connsiteY11" fmla="*/ 160687 h 323278"/>
                <a:gd name="connsiteX12" fmla="*/ 226028 w 322611"/>
                <a:gd name="connsiteY12" fmla="*/ 86487 h 323278"/>
                <a:gd name="connsiteX13" fmla="*/ 162401 w 322611"/>
                <a:gd name="connsiteY13" fmla="*/ 58484 h 323278"/>
                <a:gd name="connsiteX14" fmla="*/ 97727 w 322611"/>
                <a:gd name="connsiteY14" fmla="*/ 87440 h 323278"/>
                <a:gd name="connsiteX15" fmla="*/ 73438 w 322611"/>
                <a:gd name="connsiteY15" fmla="*/ 162497 h 323278"/>
                <a:gd name="connsiteX16" fmla="*/ 97441 w 322611"/>
                <a:gd name="connsiteY16" fmla="*/ 237554 h 323278"/>
                <a:gd name="connsiteX17" fmla="*/ 162687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126" y="307848"/>
                    <a:pt x="208883" y="323279"/>
                    <a:pt x="160020" y="323279"/>
                  </a:cubicBezTo>
                  <a:close/>
                  <a:moveTo>
                    <a:pt x="162687" y="265081"/>
                  </a:moveTo>
                  <a:cubicBezTo>
                    <a:pt x="190024" y="265081"/>
                    <a:pt x="211169" y="255651"/>
                    <a:pt x="226124" y="236696"/>
                  </a:cubicBezTo>
                  <a:cubicBezTo>
                    <a:pt x="241078" y="217837"/>
                    <a:pt x="248603" y="192500"/>
                    <a:pt x="248603" y="160687"/>
                  </a:cubicBezTo>
                  <a:cubicBezTo>
                    <a:pt x="248603" y="129921"/>
                    <a:pt x="241078" y="105251"/>
                    <a:pt x="226028" y="86487"/>
                  </a:cubicBezTo>
                  <a:cubicBezTo>
                    <a:pt x="210979" y="67818"/>
                    <a:pt x="189738" y="58484"/>
                    <a:pt x="162401" y="58484"/>
                  </a:cubicBezTo>
                  <a:cubicBezTo>
                    <a:pt x="135446" y="58484"/>
                    <a:pt x="113919" y="68104"/>
                    <a:pt x="97727" y="87440"/>
                  </a:cubicBezTo>
                  <a:cubicBezTo>
                    <a:pt x="81534" y="106775"/>
                    <a:pt x="73438" y="131731"/>
                    <a:pt x="73438" y="162497"/>
                  </a:cubicBezTo>
                  <a:cubicBezTo>
                    <a:pt x="73438" y="194215"/>
                    <a:pt x="81439" y="219266"/>
                    <a:pt x="97441" y="237554"/>
                  </a:cubicBezTo>
                  <a:cubicBezTo>
                    <a:pt x="113443" y="255937"/>
                    <a:pt x="135160" y="265081"/>
                    <a:pt x="162687" y="265081"/>
                  </a:cubicBezTo>
                  <a:close/>
                </a:path>
              </a:pathLst>
            </a:custGeom>
            <a:grpFill/>
            <a:ln w="9525" cap="flat">
              <a:noFill/>
              <a:prstDash val="solid"/>
              <a:miter/>
            </a:ln>
          </p:spPr>
          <p:txBody>
            <a:bodyPr rtlCol="0" anchor="ctr"/>
            <a:lstStyle/>
            <a:p>
              <a:pPr lvl="0"/>
              <a:endParaRPr lang="en-US"/>
            </a:p>
          </p:txBody>
        </p:sp>
        <p:sp>
          <p:nvSpPr>
            <p:cNvPr id="41" name="Freeform: Shape 40">
              <a:extLst>
                <a:ext uri="{FF2B5EF4-FFF2-40B4-BE49-F238E27FC236}">
                  <a16:creationId xmlns:a16="http://schemas.microsoft.com/office/drawing/2014/main" id="{42B19857-B022-9C50-3B75-76D57393B674}"/>
                </a:ext>
              </a:extLst>
            </p:cNvPr>
            <p:cNvSpPr/>
            <p:nvPr/>
          </p:nvSpPr>
          <p:spPr>
            <a:xfrm>
              <a:off x="6365557" y="3022187"/>
              <a:ext cx="237934" cy="323087"/>
            </a:xfrm>
            <a:custGeom>
              <a:avLst/>
              <a:gdLst>
                <a:gd name="connsiteX0" fmla="*/ 0 w 237934"/>
                <a:gd name="connsiteY0" fmla="*/ 266414 h 323087"/>
                <a:gd name="connsiteX1" fmla="*/ 43434 w 237934"/>
                <a:gd name="connsiteY1" fmla="*/ 227552 h 323087"/>
                <a:gd name="connsiteX2" fmla="*/ 79438 w 237934"/>
                <a:gd name="connsiteY2" fmla="*/ 259366 h 323087"/>
                <a:gd name="connsiteX3" fmla="*/ 119729 w 237934"/>
                <a:gd name="connsiteY3" fmla="*/ 268891 h 323087"/>
                <a:gd name="connsiteX4" fmla="*/ 156781 w 237934"/>
                <a:gd name="connsiteY4" fmla="*/ 258794 h 323087"/>
                <a:gd name="connsiteX5" fmla="*/ 170021 w 237934"/>
                <a:gd name="connsiteY5" fmla="*/ 230315 h 323087"/>
                <a:gd name="connsiteX6" fmla="*/ 157543 w 237934"/>
                <a:gd name="connsiteY6" fmla="*/ 205169 h 323087"/>
                <a:gd name="connsiteX7" fmla="*/ 120301 w 237934"/>
                <a:gd name="connsiteY7" fmla="*/ 190500 h 323087"/>
                <a:gd name="connsiteX8" fmla="*/ 35719 w 237934"/>
                <a:gd name="connsiteY8" fmla="*/ 156019 h 323087"/>
                <a:gd name="connsiteX9" fmla="*/ 11716 w 237934"/>
                <a:gd name="connsiteY9" fmla="*/ 96774 h 323087"/>
                <a:gd name="connsiteX10" fmla="*/ 44291 w 237934"/>
                <a:gd name="connsiteY10" fmla="*/ 25813 h 323087"/>
                <a:gd name="connsiteX11" fmla="*/ 126301 w 237934"/>
                <a:gd name="connsiteY11" fmla="*/ 0 h 323087"/>
                <a:gd name="connsiteX12" fmla="*/ 185356 w 237934"/>
                <a:gd name="connsiteY12" fmla="*/ 11144 h 323087"/>
                <a:gd name="connsiteX13" fmla="*/ 230314 w 237934"/>
                <a:gd name="connsiteY13" fmla="*/ 44863 h 323087"/>
                <a:gd name="connsiteX14" fmla="*/ 188404 w 237934"/>
                <a:gd name="connsiteY14" fmla="*/ 82867 h 323087"/>
                <a:gd name="connsiteX15" fmla="*/ 159639 w 237934"/>
                <a:gd name="connsiteY15" fmla="*/ 61150 h 323087"/>
                <a:gd name="connsiteX16" fmla="*/ 124206 w 237934"/>
                <a:gd name="connsiteY16" fmla="*/ 53911 h 323087"/>
                <a:gd name="connsiteX17" fmla="*/ 90773 w 237934"/>
                <a:gd name="connsiteY17" fmla="*/ 63532 h 323087"/>
                <a:gd name="connsiteX18" fmla="*/ 79343 w 237934"/>
                <a:gd name="connsiteY18" fmla="*/ 88582 h 323087"/>
                <a:gd name="connsiteX19" fmla="*/ 91250 w 237934"/>
                <a:gd name="connsiteY19" fmla="*/ 112109 h 323087"/>
                <a:gd name="connsiteX20" fmla="*/ 136017 w 237934"/>
                <a:gd name="connsiteY20" fmla="*/ 126873 h 323087"/>
                <a:gd name="connsiteX21" fmla="*/ 212598 w 237934"/>
                <a:gd name="connsiteY21" fmla="*/ 159734 h 323087"/>
                <a:gd name="connsiteX22" fmla="*/ 237934 w 237934"/>
                <a:gd name="connsiteY22" fmla="*/ 223647 h 323087"/>
                <a:gd name="connsiteX23" fmla="*/ 205073 w 237934"/>
                <a:gd name="connsiteY23" fmla="*/ 295656 h 323087"/>
                <a:gd name="connsiteX24" fmla="*/ 119158 w 237934"/>
                <a:gd name="connsiteY24" fmla="*/ 323088 h 323087"/>
                <a:gd name="connsiteX25" fmla="*/ 48958 w 237934"/>
                <a:gd name="connsiteY25" fmla="*/ 308610 h 323087"/>
                <a:gd name="connsiteX26" fmla="*/ 0 w 237934"/>
                <a:gd name="connsiteY26" fmla="*/ 266414 h 3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34" h="323087">
                  <a:moveTo>
                    <a:pt x="0" y="266414"/>
                  </a:moveTo>
                  <a:lnTo>
                    <a:pt x="43434" y="227552"/>
                  </a:lnTo>
                  <a:cubicBezTo>
                    <a:pt x="54673" y="242411"/>
                    <a:pt x="66675" y="252984"/>
                    <a:pt x="79438" y="259366"/>
                  </a:cubicBezTo>
                  <a:cubicBezTo>
                    <a:pt x="92202" y="265652"/>
                    <a:pt x="105632" y="268891"/>
                    <a:pt x="119729" y="268891"/>
                  </a:cubicBezTo>
                  <a:cubicBezTo>
                    <a:pt x="135636" y="268891"/>
                    <a:pt x="147923" y="265557"/>
                    <a:pt x="156781" y="258794"/>
                  </a:cubicBezTo>
                  <a:cubicBezTo>
                    <a:pt x="165640" y="252031"/>
                    <a:pt x="170021" y="242602"/>
                    <a:pt x="170021" y="230315"/>
                  </a:cubicBezTo>
                  <a:cubicBezTo>
                    <a:pt x="170021" y="220313"/>
                    <a:pt x="165830" y="211836"/>
                    <a:pt x="157543" y="205169"/>
                  </a:cubicBezTo>
                  <a:cubicBezTo>
                    <a:pt x="149162" y="198406"/>
                    <a:pt x="136779" y="193548"/>
                    <a:pt x="120301" y="190500"/>
                  </a:cubicBezTo>
                  <a:cubicBezTo>
                    <a:pt x="79915" y="183452"/>
                    <a:pt x="51721" y="171926"/>
                    <a:pt x="35719" y="156019"/>
                  </a:cubicBezTo>
                  <a:cubicBezTo>
                    <a:pt x="19717" y="140017"/>
                    <a:pt x="11716" y="120301"/>
                    <a:pt x="11716" y="96774"/>
                  </a:cubicBezTo>
                  <a:cubicBezTo>
                    <a:pt x="11716" y="66580"/>
                    <a:pt x="22574" y="42958"/>
                    <a:pt x="44291" y="25813"/>
                  </a:cubicBezTo>
                  <a:cubicBezTo>
                    <a:pt x="66008" y="8668"/>
                    <a:pt x="93345" y="0"/>
                    <a:pt x="126301" y="0"/>
                  </a:cubicBezTo>
                  <a:cubicBezTo>
                    <a:pt x="147447" y="0"/>
                    <a:pt x="167068" y="3715"/>
                    <a:pt x="185356" y="11144"/>
                  </a:cubicBezTo>
                  <a:cubicBezTo>
                    <a:pt x="203644" y="18574"/>
                    <a:pt x="218599" y="29813"/>
                    <a:pt x="230314" y="44863"/>
                  </a:cubicBezTo>
                  <a:lnTo>
                    <a:pt x="188404" y="82867"/>
                  </a:lnTo>
                  <a:cubicBezTo>
                    <a:pt x="179165" y="73247"/>
                    <a:pt x="169545" y="66008"/>
                    <a:pt x="159639" y="61150"/>
                  </a:cubicBezTo>
                  <a:cubicBezTo>
                    <a:pt x="149733" y="56293"/>
                    <a:pt x="137827" y="53911"/>
                    <a:pt x="124206" y="53911"/>
                  </a:cubicBezTo>
                  <a:cubicBezTo>
                    <a:pt x="109538" y="53911"/>
                    <a:pt x="98393" y="57150"/>
                    <a:pt x="90773" y="63532"/>
                  </a:cubicBezTo>
                  <a:cubicBezTo>
                    <a:pt x="83153" y="70009"/>
                    <a:pt x="79343" y="78296"/>
                    <a:pt x="79343" y="88582"/>
                  </a:cubicBezTo>
                  <a:cubicBezTo>
                    <a:pt x="79343" y="98679"/>
                    <a:pt x="83344" y="106490"/>
                    <a:pt x="91250" y="112109"/>
                  </a:cubicBezTo>
                  <a:cubicBezTo>
                    <a:pt x="99155" y="117729"/>
                    <a:pt x="114109" y="122682"/>
                    <a:pt x="136017" y="126873"/>
                  </a:cubicBezTo>
                  <a:cubicBezTo>
                    <a:pt x="170212" y="132683"/>
                    <a:pt x="195739" y="143637"/>
                    <a:pt x="212598" y="159734"/>
                  </a:cubicBezTo>
                  <a:cubicBezTo>
                    <a:pt x="229457" y="175831"/>
                    <a:pt x="237934" y="197072"/>
                    <a:pt x="237934" y="223647"/>
                  </a:cubicBezTo>
                  <a:cubicBezTo>
                    <a:pt x="237934" y="253365"/>
                    <a:pt x="226981" y="277368"/>
                    <a:pt x="205073" y="295656"/>
                  </a:cubicBezTo>
                  <a:cubicBezTo>
                    <a:pt x="183166" y="313944"/>
                    <a:pt x="154496" y="323088"/>
                    <a:pt x="119158" y="323088"/>
                  </a:cubicBezTo>
                  <a:cubicBezTo>
                    <a:pt x="93440" y="323088"/>
                    <a:pt x="70009" y="318230"/>
                    <a:pt x="48958" y="308610"/>
                  </a:cubicBezTo>
                  <a:cubicBezTo>
                    <a:pt x="27718" y="298990"/>
                    <a:pt x="11430" y="284893"/>
                    <a:pt x="0" y="266414"/>
                  </a:cubicBezTo>
                  <a:close/>
                </a:path>
              </a:pathLst>
            </a:custGeom>
            <a:grpFill/>
            <a:ln w="9525" cap="flat">
              <a:noFill/>
              <a:prstDash val="solid"/>
              <a:miter/>
            </a:ln>
          </p:spPr>
          <p:txBody>
            <a:bodyPr rtlCol="0" anchor="ctr"/>
            <a:lstStyle/>
            <a:p>
              <a:pPr lvl="0"/>
              <a:endParaRPr lang="en-US"/>
            </a:p>
          </p:txBody>
        </p:sp>
        <p:sp>
          <p:nvSpPr>
            <p:cNvPr id="42" name="Freeform: Shape 41">
              <a:extLst>
                <a:ext uri="{FF2B5EF4-FFF2-40B4-BE49-F238E27FC236}">
                  <a16:creationId xmlns:a16="http://schemas.microsoft.com/office/drawing/2014/main" id="{2F0258E8-5ACC-998D-FF28-86B9188CD14D}"/>
                </a:ext>
              </a:extLst>
            </p:cNvPr>
            <p:cNvSpPr/>
            <p:nvPr/>
          </p:nvSpPr>
          <p:spPr>
            <a:xfrm>
              <a:off x="6654831" y="3021996"/>
              <a:ext cx="322611" cy="323278"/>
            </a:xfrm>
            <a:custGeom>
              <a:avLst/>
              <a:gdLst>
                <a:gd name="connsiteX0" fmla="*/ 160020 w 322611"/>
                <a:gd name="connsiteY0" fmla="*/ 323279 h 323278"/>
                <a:gd name="connsiteX1" fmla="*/ 43244 w 322611"/>
                <a:gd name="connsiteY1" fmla="*/ 280130 h 323278"/>
                <a:gd name="connsiteX2" fmla="*/ 0 w 322611"/>
                <a:gd name="connsiteY2" fmla="*/ 164021 h 323278"/>
                <a:gd name="connsiteX3" fmla="*/ 45815 w 322611"/>
                <a:gd name="connsiteY3" fmla="*/ 45053 h 323278"/>
                <a:gd name="connsiteX4" fmla="*/ 164306 w 322611"/>
                <a:gd name="connsiteY4" fmla="*/ 0 h 323278"/>
                <a:gd name="connsiteX5" fmla="*/ 280225 w 322611"/>
                <a:gd name="connsiteY5" fmla="*/ 44291 h 323278"/>
                <a:gd name="connsiteX6" fmla="*/ 322612 w 322611"/>
                <a:gd name="connsiteY6" fmla="*/ 158877 h 323278"/>
                <a:gd name="connsiteX7" fmla="*/ 278035 w 322611"/>
                <a:gd name="connsiteY7" fmla="*/ 276892 h 323278"/>
                <a:gd name="connsiteX8" fmla="*/ 160020 w 322611"/>
                <a:gd name="connsiteY8" fmla="*/ 323279 h 323278"/>
                <a:gd name="connsiteX9" fmla="*/ 162782 w 322611"/>
                <a:gd name="connsiteY9" fmla="*/ 265081 h 323278"/>
                <a:gd name="connsiteX10" fmla="*/ 226219 w 322611"/>
                <a:gd name="connsiteY10" fmla="*/ 236696 h 323278"/>
                <a:gd name="connsiteX11" fmla="*/ 248698 w 322611"/>
                <a:gd name="connsiteY11" fmla="*/ 160687 h 323278"/>
                <a:gd name="connsiteX12" fmla="*/ 226124 w 322611"/>
                <a:gd name="connsiteY12" fmla="*/ 86487 h 323278"/>
                <a:gd name="connsiteX13" fmla="*/ 162496 w 322611"/>
                <a:gd name="connsiteY13" fmla="*/ 58484 h 323278"/>
                <a:gd name="connsiteX14" fmla="*/ 97822 w 322611"/>
                <a:gd name="connsiteY14" fmla="*/ 87440 h 323278"/>
                <a:gd name="connsiteX15" fmla="*/ 73533 w 322611"/>
                <a:gd name="connsiteY15" fmla="*/ 162497 h 323278"/>
                <a:gd name="connsiteX16" fmla="*/ 97536 w 322611"/>
                <a:gd name="connsiteY16" fmla="*/ 237554 h 323278"/>
                <a:gd name="connsiteX17" fmla="*/ 162782 w 322611"/>
                <a:gd name="connsiteY17" fmla="*/ 265081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2611" h="323278">
                  <a:moveTo>
                    <a:pt x="160020" y="323279"/>
                  </a:moveTo>
                  <a:cubicBezTo>
                    <a:pt x="110966" y="323279"/>
                    <a:pt x="72009" y="308896"/>
                    <a:pt x="43244" y="280130"/>
                  </a:cubicBezTo>
                  <a:cubicBezTo>
                    <a:pt x="14383" y="251365"/>
                    <a:pt x="0" y="212693"/>
                    <a:pt x="0" y="164021"/>
                  </a:cubicBezTo>
                  <a:cubicBezTo>
                    <a:pt x="191" y="114776"/>
                    <a:pt x="15526" y="75152"/>
                    <a:pt x="45815" y="45053"/>
                  </a:cubicBezTo>
                  <a:cubicBezTo>
                    <a:pt x="76200" y="15050"/>
                    <a:pt x="115633" y="0"/>
                    <a:pt x="164306" y="0"/>
                  </a:cubicBezTo>
                  <a:cubicBezTo>
                    <a:pt x="213360" y="0"/>
                    <a:pt x="252032" y="14764"/>
                    <a:pt x="280225" y="44291"/>
                  </a:cubicBezTo>
                  <a:cubicBezTo>
                    <a:pt x="308420" y="73819"/>
                    <a:pt x="322612" y="112014"/>
                    <a:pt x="322612" y="158877"/>
                  </a:cubicBezTo>
                  <a:cubicBezTo>
                    <a:pt x="322612" y="206693"/>
                    <a:pt x="307753" y="246031"/>
                    <a:pt x="278035" y="276892"/>
                  </a:cubicBezTo>
                  <a:cubicBezTo>
                    <a:pt x="248221" y="307848"/>
                    <a:pt x="208883" y="323279"/>
                    <a:pt x="160020" y="323279"/>
                  </a:cubicBezTo>
                  <a:close/>
                  <a:moveTo>
                    <a:pt x="162782" y="265081"/>
                  </a:moveTo>
                  <a:cubicBezTo>
                    <a:pt x="190119" y="265081"/>
                    <a:pt x="211265" y="255651"/>
                    <a:pt x="226219" y="236696"/>
                  </a:cubicBezTo>
                  <a:cubicBezTo>
                    <a:pt x="241173" y="217837"/>
                    <a:pt x="248698" y="192500"/>
                    <a:pt x="248698" y="160687"/>
                  </a:cubicBezTo>
                  <a:cubicBezTo>
                    <a:pt x="248698" y="129921"/>
                    <a:pt x="241173" y="105251"/>
                    <a:pt x="226124" y="86487"/>
                  </a:cubicBezTo>
                  <a:cubicBezTo>
                    <a:pt x="211074" y="67818"/>
                    <a:pt x="189833" y="58484"/>
                    <a:pt x="162496" y="58484"/>
                  </a:cubicBezTo>
                  <a:cubicBezTo>
                    <a:pt x="135541" y="58484"/>
                    <a:pt x="114014" y="68104"/>
                    <a:pt x="97822" y="87440"/>
                  </a:cubicBezTo>
                  <a:cubicBezTo>
                    <a:pt x="81629" y="106775"/>
                    <a:pt x="73533" y="131731"/>
                    <a:pt x="73533" y="162497"/>
                  </a:cubicBezTo>
                  <a:cubicBezTo>
                    <a:pt x="73533" y="194215"/>
                    <a:pt x="81534" y="219266"/>
                    <a:pt x="97536" y="237554"/>
                  </a:cubicBezTo>
                  <a:cubicBezTo>
                    <a:pt x="113443" y="255937"/>
                    <a:pt x="135255" y="265081"/>
                    <a:pt x="162782" y="265081"/>
                  </a:cubicBezTo>
                  <a:close/>
                </a:path>
              </a:pathLst>
            </a:custGeom>
            <a:grpFill/>
            <a:ln w="9525" cap="flat">
              <a:noFill/>
              <a:prstDash val="solid"/>
              <a:miter/>
            </a:ln>
          </p:spPr>
          <p:txBody>
            <a:bodyPr rtlCol="0" anchor="ctr"/>
            <a:lstStyle/>
            <a:p>
              <a:pPr lvl="0"/>
              <a:endParaRPr lang="en-US"/>
            </a:p>
          </p:txBody>
        </p:sp>
        <p:sp>
          <p:nvSpPr>
            <p:cNvPr id="43" name="Freeform: Shape 42">
              <a:extLst>
                <a:ext uri="{FF2B5EF4-FFF2-40B4-BE49-F238E27FC236}">
                  <a16:creationId xmlns:a16="http://schemas.microsoft.com/office/drawing/2014/main" id="{DCF38FD1-2344-8801-A259-B96FFCAA9E88}"/>
                </a:ext>
              </a:extLst>
            </p:cNvPr>
            <p:cNvSpPr/>
            <p:nvPr/>
          </p:nvSpPr>
          <p:spPr>
            <a:xfrm>
              <a:off x="7005351" y="2874073"/>
              <a:ext cx="228314" cy="464057"/>
            </a:xfrm>
            <a:custGeom>
              <a:avLst/>
              <a:gdLst>
                <a:gd name="connsiteX0" fmla="*/ 198596 w 228314"/>
                <a:gd name="connsiteY0" fmla="*/ 68770 h 464057"/>
                <a:gd name="connsiteX1" fmla="*/ 182499 w 228314"/>
                <a:gd name="connsiteY1" fmla="*/ 60769 h 464057"/>
                <a:gd name="connsiteX2" fmla="*/ 164306 w 228314"/>
                <a:gd name="connsiteY2" fmla="*/ 57912 h 464057"/>
                <a:gd name="connsiteX3" fmla="*/ 134588 w 228314"/>
                <a:gd name="connsiteY3" fmla="*/ 70009 h 464057"/>
                <a:gd name="connsiteX4" fmla="*/ 124206 w 228314"/>
                <a:gd name="connsiteY4" fmla="*/ 106204 h 464057"/>
                <a:gd name="connsiteX5" fmla="*/ 124206 w 228314"/>
                <a:gd name="connsiteY5" fmla="*/ 155353 h 464057"/>
                <a:gd name="connsiteX6" fmla="*/ 195644 w 228314"/>
                <a:gd name="connsiteY6" fmla="*/ 155353 h 464057"/>
                <a:gd name="connsiteX7" fmla="*/ 195644 w 228314"/>
                <a:gd name="connsiteY7" fmla="*/ 211455 h 464057"/>
                <a:gd name="connsiteX8" fmla="*/ 124206 w 228314"/>
                <a:gd name="connsiteY8" fmla="*/ 211455 h 464057"/>
                <a:gd name="connsiteX9" fmla="*/ 124206 w 228314"/>
                <a:gd name="connsiteY9" fmla="*/ 464058 h 464057"/>
                <a:gd name="connsiteX10" fmla="*/ 52483 w 228314"/>
                <a:gd name="connsiteY10" fmla="*/ 464058 h 464057"/>
                <a:gd name="connsiteX11" fmla="*/ 52483 w 228314"/>
                <a:gd name="connsiteY11" fmla="*/ 211360 h 464057"/>
                <a:gd name="connsiteX12" fmla="*/ 0 w 228314"/>
                <a:gd name="connsiteY12" fmla="*/ 211360 h 464057"/>
                <a:gd name="connsiteX13" fmla="*/ 0 w 228314"/>
                <a:gd name="connsiteY13" fmla="*/ 155258 h 464057"/>
                <a:gd name="connsiteX14" fmla="*/ 52483 w 228314"/>
                <a:gd name="connsiteY14" fmla="*/ 155258 h 464057"/>
                <a:gd name="connsiteX15" fmla="*/ 52483 w 228314"/>
                <a:gd name="connsiteY15" fmla="*/ 105537 h 464057"/>
                <a:gd name="connsiteX16" fmla="*/ 80963 w 228314"/>
                <a:gd name="connsiteY16" fmla="*/ 28384 h 464057"/>
                <a:gd name="connsiteX17" fmla="*/ 161354 w 228314"/>
                <a:gd name="connsiteY17" fmla="*/ 0 h 464057"/>
                <a:gd name="connsiteX18" fmla="*/ 195739 w 228314"/>
                <a:gd name="connsiteY18" fmla="*/ 4096 h 464057"/>
                <a:gd name="connsiteX19" fmla="*/ 228314 w 228314"/>
                <a:gd name="connsiteY19" fmla="*/ 16573 h 464057"/>
                <a:gd name="connsiteX20" fmla="*/ 198596 w 228314"/>
                <a:gd name="connsiteY20" fmla="*/ 68770 h 46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314" h="464057">
                  <a:moveTo>
                    <a:pt x="198596" y="68770"/>
                  </a:moveTo>
                  <a:cubicBezTo>
                    <a:pt x="193357" y="65341"/>
                    <a:pt x="188023" y="62674"/>
                    <a:pt x="182499" y="60769"/>
                  </a:cubicBezTo>
                  <a:cubicBezTo>
                    <a:pt x="176974" y="58864"/>
                    <a:pt x="170879" y="57912"/>
                    <a:pt x="164306" y="57912"/>
                  </a:cubicBezTo>
                  <a:cubicBezTo>
                    <a:pt x="151447" y="57912"/>
                    <a:pt x="141541" y="61913"/>
                    <a:pt x="134588" y="70009"/>
                  </a:cubicBezTo>
                  <a:cubicBezTo>
                    <a:pt x="127635" y="78010"/>
                    <a:pt x="124206" y="90106"/>
                    <a:pt x="124206" y="106204"/>
                  </a:cubicBezTo>
                  <a:lnTo>
                    <a:pt x="124206" y="155353"/>
                  </a:lnTo>
                  <a:lnTo>
                    <a:pt x="195644" y="155353"/>
                  </a:lnTo>
                  <a:lnTo>
                    <a:pt x="195644" y="211455"/>
                  </a:lnTo>
                  <a:lnTo>
                    <a:pt x="124206" y="211455"/>
                  </a:lnTo>
                  <a:lnTo>
                    <a:pt x="124206" y="464058"/>
                  </a:lnTo>
                  <a:lnTo>
                    <a:pt x="52483" y="464058"/>
                  </a:lnTo>
                  <a:lnTo>
                    <a:pt x="52483" y="211360"/>
                  </a:lnTo>
                  <a:lnTo>
                    <a:pt x="0" y="211360"/>
                  </a:lnTo>
                  <a:lnTo>
                    <a:pt x="0" y="155258"/>
                  </a:lnTo>
                  <a:lnTo>
                    <a:pt x="52483" y="155258"/>
                  </a:lnTo>
                  <a:lnTo>
                    <a:pt x="52483" y="105537"/>
                  </a:lnTo>
                  <a:cubicBezTo>
                    <a:pt x="52483" y="72962"/>
                    <a:pt x="62008" y="47244"/>
                    <a:pt x="80963" y="28384"/>
                  </a:cubicBezTo>
                  <a:cubicBezTo>
                    <a:pt x="99917" y="9525"/>
                    <a:pt x="126682" y="0"/>
                    <a:pt x="161354" y="0"/>
                  </a:cubicBezTo>
                  <a:cubicBezTo>
                    <a:pt x="173164" y="0"/>
                    <a:pt x="184690" y="1333"/>
                    <a:pt x="195739" y="4096"/>
                  </a:cubicBezTo>
                  <a:cubicBezTo>
                    <a:pt x="206788" y="6763"/>
                    <a:pt x="217646" y="10954"/>
                    <a:pt x="228314" y="16573"/>
                  </a:cubicBezTo>
                  <a:lnTo>
                    <a:pt x="198596" y="68770"/>
                  </a:lnTo>
                  <a:close/>
                </a:path>
              </a:pathLst>
            </a:custGeom>
            <a:grpFill/>
            <a:ln w="9525" cap="flat">
              <a:noFill/>
              <a:prstDash val="solid"/>
              <a:miter/>
            </a:ln>
          </p:spPr>
          <p:txBody>
            <a:bodyPr rtlCol="0" anchor="ctr"/>
            <a:lstStyle/>
            <a:p>
              <a:pPr lvl="0"/>
              <a:endParaRPr lang="en-US"/>
            </a:p>
          </p:txBody>
        </p:sp>
        <p:sp>
          <p:nvSpPr>
            <p:cNvPr id="44" name="Freeform: Shape 43">
              <a:extLst>
                <a:ext uri="{FF2B5EF4-FFF2-40B4-BE49-F238E27FC236}">
                  <a16:creationId xmlns:a16="http://schemas.microsoft.com/office/drawing/2014/main" id="{8E3C9592-C598-B93C-B685-EF6F3D4C5426}"/>
                </a:ext>
              </a:extLst>
            </p:cNvPr>
            <p:cNvSpPr/>
            <p:nvPr/>
          </p:nvSpPr>
          <p:spPr>
            <a:xfrm>
              <a:off x="7197757" y="2941034"/>
              <a:ext cx="215836" cy="404240"/>
            </a:xfrm>
            <a:custGeom>
              <a:avLst/>
              <a:gdLst>
                <a:gd name="connsiteX0" fmla="*/ 215836 w 215836"/>
                <a:gd name="connsiteY0" fmla="*/ 382524 h 404240"/>
                <a:gd name="connsiteX1" fmla="*/ 184309 w 215836"/>
                <a:gd name="connsiteY1" fmla="*/ 398335 h 404240"/>
                <a:gd name="connsiteX2" fmla="*/ 142875 w 215836"/>
                <a:gd name="connsiteY2" fmla="*/ 404241 h 404240"/>
                <a:gd name="connsiteX3" fmla="*/ 74485 w 215836"/>
                <a:gd name="connsiteY3" fmla="*/ 381000 h 404240"/>
                <a:gd name="connsiteX4" fmla="*/ 51530 w 215836"/>
                <a:gd name="connsiteY4" fmla="*/ 313182 h 404240"/>
                <a:gd name="connsiteX5" fmla="*/ 51530 w 215836"/>
                <a:gd name="connsiteY5" fmla="*/ 144399 h 404240"/>
                <a:gd name="connsiteX6" fmla="*/ 0 w 215836"/>
                <a:gd name="connsiteY6" fmla="*/ 144399 h 404240"/>
                <a:gd name="connsiteX7" fmla="*/ 0 w 215836"/>
                <a:gd name="connsiteY7" fmla="*/ 88297 h 404240"/>
                <a:gd name="connsiteX8" fmla="*/ 51530 w 215836"/>
                <a:gd name="connsiteY8" fmla="*/ 88297 h 404240"/>
                <a:gd name="connsiteX9" fmla="*/ 51530 w 215836"/>
                <a:gd name="connsiteY9" fmla="*/ 12668 h 404240"/>
                <a:gd name="connsiteX10" fmla="*/ 123539 w 215836"/>
                <a:gd name="connsiteY10" fmla="*/ 0 h 404240"/>
                <a:gd name="connsiteX11" fmla="*/ 123539 w 215836"/>
                <a:gd name="connsiteY11" fmla="*/ 88297 h 404240"/>
                <a:gd name="connsiteX12" fmla="*/ 202216 w 215836"/>
                <a:gd name="connsiteY12" fmla="*/ 88297 h 404240"/>
                <a:gd name="connsiteX13" fmla="*/ 202216 w 215836"/>
                <a:gd name="connsiteY13" fmla="*/ 144399 h 404240"/>
                <a:gd name="connsiteX14" fmla="*/ 123539 w 215836"/>
                <a:gd name="connsiteY14" fmla="*/ 144399 h 404240"/>
                <a:gd name="connsiteX15" fmla="*/ 123539 w 215836"/>
                <a:gd name="connsiteY15" fmla="*/ 302990 h 404240"/>
                <a:gd name="connsiteX16" fmla="*/ 132588 w 215836"/>
                <a:gd name="connsiteY16" fmla="*/ 336328 h 404240"/>
                <a:gd name="connsiteX17" fmla="*/ 157924 w 215836"/>
                <a:gd name="connsiteY17" fmla="*/ 346996 h 404240"/>
                <a:gd name="connsiteX18" fmla="*/ 174784 w 215836"/>
                <a:gd name="connsiteY18" fmla="*/ 343948 h 404240"/>
                <a:gd name="connsiteX19" fmla="*/ 193453 w 215836"/>
                <a:gd name="connsiteY19" fmla="*/ 333661 h 404240"/>
                <a:gd name="connsiteX20" fmla="*/ 215836 w 215836"/>
                <a:gd name="connsiteY20" fmla="*/ 382524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836" h="404240">
                  <a:moveTo>
                    <a:pt x="215836" y="382524"/>
                  </a:moveTo>
                  <a:cubicBezTo>
                    <a:pt x="207550" y="389191"/>
                    <a:pt x="197072" y="394430"/>
                    <a:pt x="184309" y="398335"/>
                  </a:cubicBezTo>
                  <a:cubicBezTo>
                    <a:pt x="171545" y="402241"/>
                    <a:pt x="157734" y="404241"/>
                    <a:pt x="142875" y="404241"/>
                  </a:cubicBezTo>
                  <a:cubicBezTo>
                    <a:pt x="112490" y="404241"/>
                    <a:pt x="89725" y="396526"/>
                    <a:pt x="74485" y="381000"/>
                  </a:cubicBezTo>
                  <a:cubicBezTo>
                    <a:pt x="59246" y="365570"/>
                    <a:pt x="51530" y="342900"/>
                    <a:pt x="51530" y="313182"/>
                  </a:cubicBezTo>
                  <a:lnTo>
                    <a:pt x="51530" y="144399"/>
                  </a:lnTo>
                  <a:lnTo>
                    <a:pt x="0" y="144399"/>
                  </a:lnTo>
                  <a:lnTo>
                    <a:pt x="0" y="88297"/>
                  </a:lnTo>
                  <a:lnTo>
                    <a:pt x="51530" y="88297"/>
                  </a:lnTo>
                  <a:lnTo>
                    <a:pt x="51530" y="12668"/>
                  </a:lnTo>
                  <a:lnTo>
                    <a:pt x="123539" y="0"/>
                  </a:lnTo>
                  <a:lnTo>
                    <a:pt x="123539" y="88297"/>
                  </a:lnTo>
                  <a:lnTo>
                    <a:pt x="202216" y="88297"/>
                  </a:lnTo>
                  <a:lnTo>
                    <a:pt x="202216" y="144399"/>
                  </a:lnTo>
                  <a:lnTo>
                    <a:pt x="123539" y="144399"/>
                  </a:lnTo>
                  <a:lnTo>
                    <a:pt x="123539" y="302990"/>
                  </a:lnTo>
                  <a:cubicBezTo>
                    <a:pt x="123539" y="318040"/>
                    <a:pt x="126587" y="329184"/>
                    <a:pt x="132588" y="336328"/>
                  </a:cubicBezTo>
                  <a:cubicBezTo>
                    <a:pt x="138589" y="343472"/>
                    <a:pt x="147066" y="346996"/>
                    <a:pt x="157924" y="346996"/>
                  </a:cubicBezTo>
                  <a:cubicBezTo>
                    <a:pt x="163544" y="346996"/>
                    <a:pt x="169164" y="345948"/>
                    <a:pt x="174784" y="343948"/>
                  </a:cubicBezTo>
                  <a:cubicBezTo>
                    <a:pt x="180403" y="341947"/>
                    <a:pt x="186595" y="338518"/>
                    <a:pt x="193453" y="333661"/>
                  </a:cubicBezTo>
                  <a:lnTo>
                    <a:pt x="215836" y="382524"/>
                  </a:lnTo>
                  <a:close/>
                </a:path>
              </a:pathLst>
            </a:custGeom>
            <a:grpFill/>
            <a:ln w="9525" cap="flat">
              <a:noFill/>
              <a:prstDash val="solid"/>
              <a:miter/>
            </a:ln>
          </p:spPr>
          <p:txBody>
            <a:bodyPr rtlCol="0" anchor="ctr"/>
            <a:lstStyle/>
            <a:p>
              <a:pPr lvl="0"/>
              <a:endParaRPr lang="en-US"/>
            </a:p>
          </p:txBody>
        </p:sp>
        <p:sp>
          <p:nvSpPr>
            <p:cNvPr id="45" name="Freeform: Shape 44">
              <a:extLst>
                <a:ext uri="{FF2B5EF4-FFF2-40B4-BE49-F238E27FC236}">
                  <a16:creationId xmlns:a16="http://schemas.microsoft.com/office/drawing/2014/main" id="{F09C894C-806D-2061-E0CD-5A5C5CF9F862}"/>
                </a:ext>
              </a:extLst>
            </p:cNvPr>
            <p:cNvSpPr/>
            <p:nvPr/>
          </p:nvSpPr>
          <p:spPr>
            <a:xfrm>
              <a:off x="4778406" y="3615785"/>
              <a:ext cx="295465" cy="432339"/>
            </a:xfrm>
            <a:custGeom>
              <a:avLst/>
              <a:gdLst>
                <a:gd name="connsiteX0" fmla="*/ 0 w 295465"/>
                <a:gd name="connsiteY0" fmla="*/ 432340 h 432339"/>
                <a:gd name="connsiteX1" fmla="*/ 0 w 295465"/>
                <a:gd name="connsiteY1" fmla="*/ 0 h 432339"/>
                <a:gd name="connsiteX2" fmla="*/ 142018 w 295465"/>
                <a:gd name="connsiteY2" fmla="*/ 0 h 432339"/>
                <a:gd name="connsiteX3" fmla="*/ 243650 w 295465"/>
                <a:gd name="connsiteY3" fmla="*/ 27908 h 432339"/>
                <a:gd name="connsiteX4" fmla="*/ 279178 w 295465"/>
                <a:gd name="connsiteY4" fmla="*/ 107633 h 432339"/>
                <a:gd name="connsiteX5" fmla="*/ 260033 w 295465"/>
                <a:gd name="connsiteY5" fmla="*/ 166116 h 432339"/>
                <a:gd name="connsiteX6" fmla="*/ 211074 w 295465"/>
                <a:gd name="connsiteY6" fmla="*/ 201644 h 432339"/>
                <a:gd name="connsiteX7" fmla="*/ 211074 w 295465"/>
                <a:gd name="connsiteY7" fmla="*/ 202883 h 432339"/>
                <a:gd name="connsiteX8" fmla="*/ 272891 w 295465"/>
                <a:gd name="connsiteY8" fmla="*/ 238125 h 432339"/>
                <a:gd name="connsiteX9" fmla="*/ 295466 w 295465"/>
                <a:gd name="connsiteY9" fmla="*/ 305657 h 432339"/>
                <a:gd name="connsiteX10" fmla="*/ 254794 w 295465"/>
                <a:gd name="connsiteY10" fmla="*/ 397764 h 432339"/>
                <a:gd name="connsiteX11" fmla="*/ 145923 w 295465"/>
                <a:gd name="connsiteY11" fmla="*/ 432245 h 432339"/>
                <a:gd name="connsiteX12" fmla="*/ 0 w 295465"/>
                <a:gd name="connsiteY12" fmla="*/ 432245 h 432339"/>
                <a:gd name="connsiteX13" fmla="*/ 73819 w 295465"/>
                <a:gd name="connsiteY13" fmla="*/ 60008 h 432339"/>
                <a:gd name="connsiteX14" fmla="*/ 73819 w 295465"/>
                <a:gd name="connsiteY14" fmla="*/ 181546 h 432339"/>
                <a:gd name="connsiteX15" fmla="*/ 123539 w 295465"/>
                <a:gd name="connsiteY15" fmla="*/ 181546 h 432339"/>
                <a:gd name="connsiteX16" fmla="*/ 180404 w 295465"/>
                <a:gd name="connsiteY16" fmla="*/ 164973 h 432339"/>
                <a:gd name="connsiteX17" fmla="*/ 201359 w 295465"/>
                <a:gd name="connsiteY17" fmla="*/ 116110 h 432339"/>
                <a:gd name="connsiteX18" fmla="*/ 183833 w 295465"/>
                <a:gd name="connsiteY18" fmla="*/ 74390 h 432339"/>
                <a:gd name="connsiteX19" fmla="*/ 133160 w 295465"/>
                <a:gd name="connsiteY19" fmla="*/ 60103 h 432339"/>
                <a:gd name="connsiteX20" fmla="*/ 73819 w 295465"/>
                <a:gd name="connsiteY20" fmla="*/ 60103 h 432339"/>
                <a:gd name="connsiteX21" fmla="*/ 73819 w 295465"/>
                <a:gd name="connsiteY21" fmla="*/ 240316 h 432339"/>
                <a:gd name="connsiteX22" fmla="*/ 73819 w 295465"/>
                <a:gd name="connsiteY22" fmla="*/ 372332 h 432339"/>
                <a:gd name="connsiteX23" fmla="*/ 135350 w 295465"/>
                <a:gd name="connsiteY23" fmla="*/ 372332 h 432339"/>
                <a:gd name="connsiteX24" fmla="*/ 196406 w 295465"/>
                <a:gd name="connsiteY24" fmla="*/ 354235 h 432339"/>
                <a:gd name="connsiteX25" fmla="*/ 217646 w 295465"/>
                <a:gd name="connsiteY25" fmla="*/ 304800 h 432339"/>
                <a:gd name="connsiteX26" fmla="*/ 195167 w 295465"/>
                <a:gd name="connsiteY26" fmla="*/ 256889 h 432339"/>
                <a:gd name="connsiteX27" fmla="*/ 129635 w 295465"/>
                <a:gd name="connsiteY27" fmla="*/ 240316 h 432339"/>
                <a:gd name="connsiteX28" fmla="*/ 73819 w 295465"/>
                <a:gd name="connsiteY28" fmla="*/ 240316 h 43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5465" h="432339">
                  <a:moveTo>
                    <a:pt x="0" y="432340"/>
                  </a:moveTo>
                  <a:lnTo>
                    <a:pt x="0" y="0"/>
                  </a:lnTo>
                  <a:lnTo>
                    <a:pt x="142018" y="0"/>
                  </a:lnTo>
                  <a:cubicBezTo>
                    <a:pt x="186023" y="0"/>
                    <a:pt x="219932" y="9334"/>
                    <a:pt x="243650" y="27908"/>
                  </a:cubicBezTo>
                  <a:cubicBezTo>
                    <a:pt x="267367" y="46482"/>
                    <a:pt x="279178" y="73057"/>
                    <a:pt x="279178" y="107633"/>
                  </a:cubicBezTo>
                  <a:cubicBezTo>
                    <a:pt x="279178" y="129730"/>
                    <a:pt x="272796" y="149257"/>
                    <a:pt x="260033" y="166116"/>
                  </a:cubicBezTo>
                  <a:cubicBezTo>
                    <a:pt x="247269" y="182975"/>
                    <a:pt x="230981" y="194882"/>
                    <a:pt x="211074" y="201644"/>
                  </a:cubicBezTo>
                  <a:lnTo>
                    <a:pt x="211074" y="202883"/>
                  </a:lnTo>
                  <a:cubicBezTo>
                    <a:pt x="237173" y="207740"/>
                    <a:pt x="257842" y="219456"/>
                    <a:pt x="272891" y="238125"/>
                  </a:cubicBezTo>
                  <a:cubicBezTo>
                    <a:pt x="287941" y="256794"/>
                    <a:pt x="295466" y="279368"/>
                    <a:pt x="295466" y="305657"/>
                  </a:cubicBezTo>
                  <a:cubicBezTo>
                    <a:pt x="295466" y="344043"/>
                    <a:pt x="281940" y="374713"/>
                    <a:pt x="254794" y="397764"/>
                  </a:cubicBezTo>
                  <a:cubicBezTo>
                    <a:pt x="227648" y="420814"/>
                    <a:pt x="191357" y="432245"/>
                    <a:pt x="145923" y="432245"/>
                  </a:cubicBezTo>
                  <a:lnTo>
                    <a:pt x="0" y="432245"/>
                  </a:lnTo>
                  <a:close/>
                  <a:moveTo>
                    <a:pt x="73819" y="60008"/>
                  </a:moveTo>
                  <a:lnTo>
                    <a:pt x="73819" y="181546"/>
                  </a:lnTo>
                  <a:lnTo>
                    <a:pt x="123539" y="181546"/>
                  </a:lnTo>
                  <a:cubicBezTo>
                    <a:pt x="147447" y="181546"/>
                    <a:pt x="166402" y="176022"/>
                    <a:pt x="180404" y="164973"/>
                  </a:cubicBezTo>
                  <a:cubicBezTo>
                    <a:pt x="194405" y="153924"/>
                    <a:pt x="201359" y="137636"/>
                    <a:pt x="201359" y="116110"/>
                  </a:cubicBezTo>
                  <a:cubicBezTo>
                    <a:pt x="201359" y="97822"/>
                    <a:pt x="195548" y="83915"/>
                    <a:pt x="183833" y="74390"/>
                  </a:cubicBezTo>
                  <a:cubicBezTo>
                    <a:pt x="172212" y="64865"/>
                    <a:pt x="155258" y="60103"/>
                    <a:pt x="133160" y="60103"/>
                  </a:cubicBezTo>
                  <a:lnTo>
                    <a:pt x="73819" y="60103"/>
                  </a:lnTo>
                  <a:close/>
                  <a:moveTo>
                    <a:pt x="73819" y="240316"/>
                  </a:moveTo>
                  <a:lnTo>
                    <a:pt x="73819" y="372332"/>
                  </a:lnTo>
                  <a:lnTo>
                    <a:pt x="135350" y="372332"/>
                  </a:lnTo>
                  <a:cubicBezTo>
                    <a:pt x="161925" y="372332"/>
                    <a:pt x="182213" y="366332"/>
                    <a:pt x="196406" y="354235"/>
                  </a:cubicBezTo>
                  <a:cubicBezTo>
                    <a:pt x="210598" y="342138"/>
                    <a:pt x="217646" y="325660"/>
                    <a:pt x="217646" y="304800"/>
                  </a:cubicBezTo>
                  <a:cubicBezTo>
                    <a:pt x="217646" y="283940"/>
                    <a:pt x="210122" y="267938"/>
                    <a:pt x="195167" y="256889"/>
                  </a:cubicBezTo>
                  <a:cubicBezTo>
                    <a:pt x="180213" y="245840"/>
                    <a:pt x="158306" y="240316"/>
                    <a:pt x="129635" y="240316"/>
                  </a:cubicBezTo>
                  <a:lnTo>
                    <a:pt x="73819" y="240316"/>
                  </a:lnTo>
                  <a:close/>
                </a:path>
              </a:pathLst>
            </a:custGeom>
            <a:grpFill/>
            <a:ln w="9525" cap="flat">
              <a:noFill/>
              <a:prstDash val="solid"/>
              <a:miter/>
            </a:ln>
          </p:spPr>
          <p:txBody>
            <a:bodyPr rtlCol="0" anchor="ctr"/>
            <a:lstStyle/>
            <a:p>
              <a:pPr lvl="0"/>
              <a:endParaRPr lang="en-US"/>
            </a:p>
          </p:txBody>
        </p:sp>
        <p:sp>
          <p:nvSpPr>
            <p:cNvPr id="46" name="Freeform: Shape 45">
              <a:extLst>
                <a:ext uri="{FF2B5EF4-FFF2-40B4-BE49-F238E27FC236}">
                  <a16:creationId xmlns:a16="http://schemas.microsoft.com/office/drawing/2014/main" id="{16D8EAF5-09AD-2C85-5423-3425CCA59219}"/>
                </a:ext>
              </a:extLst>
            </p:cNvPr>
            <p:cNvSpPr/>
            <p:nvPr/>
          </p:nvSpPr>
          <p:spPr>
            <a:xfrm>
              <a:off x="5127307" y="3739419"/>
              <a:ext cx="277082" cy="315944"/>
            </a:xfrm>
            <a:custGeom>
              <a:avLst/>
              <a:gdLst>
                <a:gd name="connsiteX0" fmla="*/ 277082 w 277082"/>
                <a:gd name="connsiteY0" fmla="*/ 308705 h 315944"/>
                <a:gd name="connsiteX1" fmla="*/ 205073 w 277082"/>
                <a:gd name="connsiteY1" fmla="*/ 308705 h 315944"/>
                <a:gd name="connsiteX2" fmla="*/ 205073 w 277082"/>
                <a:gd name="connsiteY2" fmla="*/ 266795 h 315944"/>
                <a:gd name="connsiteX3" fmla="*/ 203549 w 277082"/>
                <a:gd name="connsiteY3" fmla="*/ 266795 h 315944"/>
                <a:gd name="connsiteX4" fmla="*/ 162973 w 277082"/>
                <a:gd name="connsiteY4" fmla="*/ 302514 h 315944"/>
                <a:gd name="connsiteX5" fmla="*/ 109442 w 277082"/>
                <a:gd name="connsiteY5" fmla="*/ 315944 h 315944"/>
                <a:gd name="connsiteX6" fmla="*/ 27623 w 277082"/>
                <a:gd name="connsiteY6" fmla="*/ 283845 h 315944"/>
                <a:gd name="connsiteX7" fmla="*/ 0 w 277082"/>
                <a:gd name="connsiteY7" fmla="*/ 189929 h 315944"/>
                <a:gd name="connsiteX8" fmla="*/ 0 w 277082"/>
                <a:gd name="connsiteY8" fmla="*/ 0 h 315944"/>
                <a:gd name="connsiteX9" fmla="*/ 71723 w 277082"/>
                <a:gd name="connsiteY9" fmla="*/ 0 h 315944"/>
                <a:gd name="connsiteX10" fmla="*/ 71723 w 277082"/>
                <a:gd name="connsiteY10" fmla="*/ 180308 h 315944"/>
                <a:gd name="connsiteX11" fmla="*/ 86487 w 277082"/>
                <a:gd name="connsiteY11" fmla="*/ 238316 h 315944"/>
                <a:gd name="connsiteX12" fmla="*/ 132588 w 277082"/>
                <a:gd name="connsiteY12" fmla="*/ 257746 h 315944"/>
                <a:gd name="connsiteX13" fmla="*/ 184785 w 277082"/>
                <a:gd name="connsiteY13" fmla="*/ 234506 h 315944"/>
                <a:gd name="connsiteX14" fmla="*/ 204978 w 277082"/>
                <a:gd name="connsiteY14" fmla="*/ 176022 h 315944"/>
                <a:gd name="connsiteX15" fmla="*/ 204978 w 277082"/>
                <a:gd name="connsiteY15" fmla="*/ 0 h 315944"/>
                <a:gd name="connsiteX16" fmla="*/ 276987 w 277082"/>
                <a:gd name="connsiteY16" fmla="*/ 0 h 315944"/>
                <a:gd name="connsiteX17" fmla="*/ 276987 w 277082"/>
                <a:gd name="connsiteY17" fmla="*/ 308705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082" h="315944">
                  <a:moveTo>
                    <a:pt x="277082" y="308705"/>
                  </a:moveTo>
                  <a:lnTo>
                    <a:pt x="205073" y="308705"/>
                  </a:lnTo>
                  <a:lnTo>
                    <a:pt x="205073" y="266795"/>
                  </a:lnTo>
                  <a:lnTo>
                    <a:pt x="203549" y="266795"/>
                  </a:lnTo>
                  <a:cubicBezTo>
                    <a:pt x="193739" y="281654"/>
                    <a:pt x="180213" y="293561"/>
                    <a:pt x="162973" y="302514"/>
                  </a:cubicBezTo>
                  <a:cubicBezTo>
                    <a:pt x="145828" y="311467"/>
                    <a:pt x="127921" y="315944"/>
                    <a:pt x="109442" y="315944"/>
                  </a:cubicBezTo>
                  <a:cubicBezTo>
                    <a:pt x="73247" y="315944"/>
                    <a:pt x="46006" y="305276"/>
                    <a:pt x="27623" y="283845"/>
                  </a:cubicBezTo>
                  <a:cubicBezTo>
                    <a:pt x="9239" y="262414"/>
                    <a:pt x="0" y="231172"/>
                    <a:pt x="0" y="189929"/>
                  </a:cubicBezTo>
                  <a:lnTo>
                    <a:pt x="0" y="0"/>
                  </a:lnTo>
                  <a:lnTo>
                    <a:pt x="71723" y="0"/>
                  </a:lnTo>
                  <a:lnTo>
                    <a:pt x="71723" y="180308"/>
                  </a:lnTo>
                  <a:cubicBezTo>
                    <a:pt x="71723" y="206026"/>
                    <a:pt x="76676" y="225362"/>
                    <a:pt x="86487" y="238316"/>
                  </a:cubicBezTo>
                  <a:cubicBezTo>
                    <a:pt x="96298" y="251270"/>
                    <a:pt x="111728" y="257746"/>
                    <a:pt x="132588" y="257746"/>
                  </a:cubicBezTo>
                  <a:cubicBezTo>
                    <a:pt x="153924" y="257746"/>
                    <a:pt x="171260" y="250031"/>
                    <a:pt x="184785" y="234506"/>
                  </a:cubicBezTo>
                  <a:cubicBezTo>
                    <a:pt x="198215" y="219075"/>
                    <a:pt x="204978" y="199549"/>
                    <a:pt x="204978" y="176022"/>
                  </a:cubicBezTo>
                  <a:lnTo>
                    <a:pt x="204978" y="0"/>
                  </a:lnTo>
                  <a:lnTo>
                    <a:pt x="276987" y="0"/>
                  </a:lnTo>
                  <a:lnTo>
                    <a:pt x="276987" y="308705"/>
                  </a:lnTo>
                  <a:close/>
                </a:path>
              </a:pathLst>
            </a:custGeom>
            <a:grpFill/>
            <a:ln w="9525" cap="flat">
              <a:noFill/>
              <a:prstDash val="solid"/>
              <a:miter/>
            </a:ln>
          </p:spPr>
          <p:txBody>
            <a:bodyPr rtlCol="0" anchor="ctr"/>
            <a:lstStyle/>
            <a:p>
              <a:pPr lvl="0"/>
              <a:endParaRPr lang="en-US"/>
            </a:p>
          </p:txBody>
        </p:sp>
        <p:sp>
          <p:nvSpPr>
            <p:cNvPr id="47" name="Freeform: Shape 46">
              <a:extLst>
                <a:ext uri="{FF2B5EF4-FFF2-40B4-BE49-F238E27FC236}">
                  <a16:creationId xmlns:a16="http://schemas.microsoft.com/office/drawing/2014/main" id="{41D48DC6-29F1-E101-22A6-2A4974A86073}"/>
                </a:ext>
              </a:extLst>
            </p:cNvPr>
            <p:cNvSpPr/>
            <p:nvPr/>
          </p:nvSpPr>
          <p:spPr>
            <a:xfrm>
              <a:off x="5474112" y="3595497"/>
              <a:ext cx="89344" cy="452627"/>
            </a:xfrm>
            <a:custGeom>
              <a:avLst/>
              <a:gdLst>
                <a:gd name="connsiteX0" fmla="*/ 44387 w 89344"/>
                <a:gd name="connsiteY0" fmla="*/ 86296 h 452627"/>
                <a:gd name="connsiteX1" fmla="*/ 12383 w 89344"/>
                <a:gd name="connsiteY1" fmla="*/ 73438 h 452627"/>
                <a:gd name="connsiteX2" fmla="*/ 0 w 89344"/>
                <a:gd name="connsiteY2" fmla="*/ 42862 h 452627"/>
                <a:gd name="connsiteX3" fmla="*/ 12383 w 89344"/>
                <a:gd name="connsiteY3" fmla="*/ 12382 h 452627"/>
                <a:gd name="connsiteX4" fmla="*/ 44387 w 89344"/>
                <a:gd name="connsiteY4" fmla="*/ 0 h 452627"/>
                <a:gd name="connsiteX5" fmla="*/ 76962 w 89344"/>
                <a:gd name="connsiteY5" fmla="*/ 12382 h 452627"/>
                <a:gd name="connsiteX6" fmla="*/ 89344 w 89344"/>
                <a:gd name="connsiteY6" fmla="*/ 43148 h 452627"/>
                <a:gd name="connsiteX7" fmla="*/ 76962 w 89344"/>
                <a:gd name="connsiteY7" fmla="*/ 73914 h 452627"/>
                <a:gd name="connsiteX8" fmla="*/ 44387 w 89344"/>
                <a:gd name="connsiteY8" fmla="*/ 86296 h 452627"/>
                <a:gd name="connsiteX9" fmla="*/ 80296 w 89344"/>
                <a:gd name="connsiteY9" fmla="*/ 452628 h 452627"/>
                <a:gd name="connsiteX10" fmla="*/ 8287 w 89344"/>
                <a:gd name="connsiteY10" fmla="*/ 452628 h 452627"/>
                <a:gd name="connsiteX11" fmla="*/ 8287 w 89344"/>
                <a:gd name="connsiteY11" fmla="*/ 143923 h 452627"/>
                <a:gd name="connsiteX12" fmla="*/ 80296 w 89344"/>
                <a:gd name="connsiteY12" fmla="*/ 143923 h 452627"/>
                <a:gd name="connsiteX13" fmla="*/ 80296 w 89344"/>
                <a:gd name="connsiteY13" fmla="*/ 452628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44" h="452627">
                  <a:moveTo>
                    <a:pt x="44387" y="86296"/>
                  </a:moveTo>
                  <a:cubicBezTo>
                    <a:pt x="31337" y="86296"/>
                    <a:pt x="20669" y="82010"/>
                    <a:pt x="12383" y="73438"/>
                  </a:cubicBezTo>
                  <a:cubicBezTo>
                    <a:pt x="4191" y="64865"/>
                    <a:pt x="0" y="54673"/>
                    <a:pt x="0" y="42862"/>
                  </a:cubicBezTo>
                  <a:cubicBezTo>
                    <a:pt x="0" y="30766"/>
                    <a:pt x="4096" y="20669"/>
                    <a:pt x="12383" y="12382"/>
                  </a:cubicBezTo>
                  <a:cubicBezTo>
                    <a:pt x="20574" y="4191"/>
                    <a:pt x="31242" y="0"/>
                    <a:pt x="44387" y="0"/>
                  </a:cubicBezTo>
                  <a:cubicBezTo>
                    <a:pt x="57817" y="0"/>
                    <a:pt x="68675" y="4096"/>
                    <a:pt x="76962" y="12382"/>
                  </a:cubicBezTo>
                  <a:cubicBezTo>
                    <a:pt x="85154" y="20669"/>
                    <a:pt x="89344" y="30861"/>
                    <a:pt x="89344" y="43148"/>
                  </a:cubicBezTo>
                  <a:cubicBezTo>
                    <a:pt x="89344" y="55435"/>
                    <a:pt x="85249" y="65627"/>
                    <a:pt x="76962" y="73914"/>
                  </a:cubicBezTo>
                  <a:cubicBezTo>
                    <a:pt x="68675" y="82201"/>
                    <a:pt x="57817" y="86296"/>
                    <a:pt x="44387" y="86296"/>
                  </a:cubicBezTo>
                  <a:close/>
                  <a:moveTo>
                    <a:pt x="80296" y="452628"/>
                  </a:moveTo>
                  <a:lnTo>
                    <a:pt x="8287" y="452628"/>
                  </a:lnTo>
                  <a:lnTo>
                    <a:pt x="8287" y="143923"/>
                  </a:lnTo>
                  <a:lnTo>
                    <a:pt x="80296" y="143923"/>
                  </a:lnTo>
                  <a:lnTo>
                    <a:pt x="80296" y="452628"/>
                  </a:lnTo>
                  <a:close/>
                </a:path>
              </a:pathLst>
            </a:custGeom>
            <a:grpFill/>
            <a:ln w="9525" cap="flat">
              <a:noFill/>
              <a:prstDash val="solid"/>
              <a:miter/>
            </a:ln>
          </p:spPr>
          <p:txBody>
            <a:bodyPr rtlCol="0" anchor="ctr"/>
            <a:lstStyle/>
            <a:p>
              <a:pPr lvl="0"/>
              <a:endParaRPr lang="en-US"/>
            </a:p>
          </p:txBody>
        </p:sp>
        <p:sp>
          <p:nvSpPr>
            <p:cNvPr id="48" name="Freeform: Shape 47">
              <a:extLst>
                <a:ext uri="{FF2B5EF4-FFF2-40B4-BE49-F238E27FC236}">
                  <a16:creationId xmlns:a16="http://schemas.microsoft.com/office/drawing/2014/main" id="{94ED9001-40D4-230C-B4DF-5A682FCB9026}"/>
                </a:ext>
              </a:extLst>
            </p:cNvPr>
            <p:cNvSpPr/>
            <p:nvPr/>
          </p:nvSpPr>
          <p:spPr>
            <a:xfrm>
              <a:off x="5632608" y="3591115"/>
              <a:ext cx="72009" cy="457009"/>
            </a:xfrm>
            <a:custGeom>
              <a:avLst/>
              <a:gdLst>
                <a:gd name="connsiteX0" fmla="*/ 0 w 72009"/>
                <a:gd name="connsiteY0" fmla="*/ 457010 h 457009"/>
                <a:gd name="connsiteX1" fmla="*/ 0 w 72009"/>
                <a:gd name="connsiteY1" fmla="*/ 0 h 457009"/>
                <a:gd name="connsiteX2" fmla="*/ 72009 w 72009"/>
                <a:gd name="connsiteY2" fmla="*/ 0 h 457009"/>
                <a:gd name="connsiteX3" fmla="*/ 72009 w 72009"/>
                <a:gd name="connsiteY3" fmla="*/ 457010 h 457009"/>
                <a:gd name="connsiteX4" fmla="*/ 0 w 72009"/>
                <a:gd name="connsiteY4" fmla="*/ 457010 h 4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9" h="457009">
                  <a:moveTo>
                    <a:pt x="0" y="457010"/>
                  </a:moveTo>
                  <a:lnTo>
                    <a:pt x="0" y="0"/>
                  </a:lnTo>
                  <a:lnTo>
                    <a:pt x="72009" y="0"/>
                  </a:lnTo>
                  <a:lnTo>
                    <a:pt x="72009" y="457010"/>
                  </a:lnTo>
                  <a:lnTo>
                    <a:pt x="0" y="457010"/>
                  </a:lnTo>
                  <a:close/>
                </a:path>
              </a:pathLst>
            </a:custGeom>
            <a:grpFill/>
            <a:ln w="9525" cap="flat">
              <a:noFill/>
              <a:prstDash val="solid"/>
              <a:miter/>
            </a:ln>
          </p:spPr>
          <p:txBody>
            <a:bodyPr rtlCol="0" anchor="ctr"/>
            <a:lstStyle/>
            <a:p>
              <a:pPr lvl="0"/>
              <a:endParaRPr lang="en-US"/>
            </a:p>
          </p:txBody>
        </p:sp>
        <p:sp>
          <p:nvSpPr>
            <p:cNvPr id="49" name="Freeform: Shape 48">
              <a:extLst>
                <a:ext uri="{FF2B5EF4-FFF2-40B4-BE49-F238E27FC236}">
                  <a16:creationId xmlns:a16="http://schemas.microsoft.com/office/drawing/2014/main" id="{8ECE2672-803A-4CCD-D87E-E28B6D2FD4F1}"/>
                </a:ext>
              </a:extLst>
            </p:cNvPr>
            <p:cNvSpPr/>
            <p:nvPr/>
          </p:nvSpPr>
          <p:spPr>
            <a:xfrm>
              <a:off x="5763006" y="3591020"/>
              <a:ext cx="307181" cy="464248"/>
            </a:xfrm>
            <a:custGeom>
              <a:avLst/>
              <a:gdLst>
                <a:gd name="connsiteX0" fmla="*/ 233934 w 307181"/>
                <a:gd name="connsiteY0" fmla="*/ 414242 h 464248"/>
                <a:gd name="connsiteX1" fmla="*/ 191548 w 307181"/>
                <a:gd name="connsiteY1" fmla="*/ 451580 h 464248"/>
                <a:gd name="connsiteX2" fmla="*/ 133255 w 307181"/>
                <a:gd name="connsiteY2" fmla="*/ 464248 h 464248"/>
                <a:gd name="connsiteX3" fmla="*/ 35719 w 307181"/>
                <a:gd name="connsiteY3" fmla="*/ 423100 h 464248"/>
                <a:gd name="connsiteX4" fmla="*/ 0 w 307181"/>
                <a:gd name="connsiteY4" fmla="*/ 309944 h 464248"/>
                <a:gd name="connsiteX5" fmla="*/ 39910 w 307181"/>
                <a:gd name="connsiteY5" fmla="*/ 186785 h 464248"/>
                <a:gd name="connsiteX6" fmla="*/ 146494 w 307181"/>
                <a:gd name="connsiteY6" fmla="*/ 141065 h 464248"/>
                <a:gd name="connsiteX7" fmla="*/ 198691 w 307181"/>
                <a:gd name="connsiteY7" fmla="*/ 152686 h 464248"/>
                <a:gd name="connsiteX8" fmla="*/ 233934 w 307181"/>
                <a:gd name="connsiteY8" fmla="*/ 181451 h 464248"/>
                <a:gd name="connsiteX9" fmla="*/ 235172 w 307181"/>
                <a:gd name="connsiteY9" fmla="*/ 181451 h 464248"/>
                <a:gd name="connsiteX10" fmla="*/ 235172 w 307181"/>
                <a:gd name="connsiteY10" fmla="*/ 0 h 464248"/>
                <a:gd name="connsiteX11" fmla="*/ 307181 w 307181"/>
                <a:gd name="connsiteY11" fmla="*/ 0 h 464248"/>
                <a:gd name="connsiteX12" fmla="*/ 307181 w 307181"/>
                <a:gd name="connsiteY12" fmla="*/ 457105 h 464248"/>
                <a:gd name="connsiteX13" fmla="*/ 235172 w 307181"/>
                <a:gd name="connsiteY13" fmla="*/ 457105 h 464248"/>
                <a:gd name="connsiteX14" fmla="*/ 235172 w 307181"/>
                <a:gd name="connsiteY14" fmla="*/ 414337 h 464248"/>
                <a:gd name="connsiteX15" fmla="*/ 233934 w 307181"/>
                <a:gd name="connsiteY15" fmla="*/ 414337 h 464248"/>
                <a:gd name="connsiteX16" fmla="*/ 73533 w 307181"/>
                <a:gd name="connsiteY16" fmla="*/ 307277 h 464248"/>
                <a:gd name="connsiteX17" fmla="*/ 94678 w 307181"/>
                <a:gd name="connsiteY17" fmla="*/ 379762 h 464248"/>
                <a:gd name="connsiteX18" fmla="*/ 152876 w 307181"/>
                <a:gd name="connsiteY18" fmla="*/ 406146 h 464248"/>
                <a:gd name="connsiteX19" fmla="*/ 213360 w 307181"/>
                <a:gd name="connsiteY19" fmla="*/ 379952 h 464248"/>
                <a:gd name="connsiteX20" fmla="*/ 236125 w 307181"/>
                <a:gd name="connsiteY20" fmla="*/ 312420 h 464248"/>
                <a:gd name="connsiteX21" fmla="*/ 236125 w 307181"/>
                <a:gd name="connsiteY21" fmla="*/ 277749 h 464248"/>
                <a:gd name="connsiteX22" fmla="*/ 214312 w 307181"/>
                <a:gd name="connsiteY22" fmla="*/ 221932 h 464248"/>
                <a:gd name="connsiteX23" fmla="*/ 157448 w 307181"/>
                <a:gd name="connsiteY23" fmla="*/ 199358 h 464248"/>
                <a:gd name="connsiteX24" fmla="*/ 96107 w 307181"/>
                <a:gd name="connsiteY24" fmla="*/ 227552 h 464248"/>
                <a:gd name="connsiteX25" fmla="*/ 73533 w 307181"/>
                <a:gd name="connsiteY25" fmla="*/ 307277 h 4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181" h="464248">
                  <a:moveTo>
                    <a:pt x="233934" y="414242"/>
                  </a:moveTo>
                  <a:cubicBezTo>
                    <a:pt x="222694" y="430720"/>
                    <a:pt x="208598" y="443198"/>
                    <a:pt x="191548" y="451580"/>
                  </a:cubicBezTo>
                  <a:cubicBezTo>
                    <a:pt x="174593" y="460057"/>
                    <a:pt x="155067" y="464248"/>
                    <a:pt x="133255" y="464248"/>
                  </a:cubicBezTo>
                  <a:cubicBezTo>
                    <a:pt x="92011" y="464248"/>
                    <a:pt x="59531" y="450532"/>
                    <a:pt x="35719" y="423100"/>
                  </a:cubicBezTo>
                  <a:cubicBezTo>
                    <a:pt x="11906" y="395669"/>
                    <a:pt x="0" y="357949"/>
                    <a:pt x="0" y="309944"/>
                  </a:cubicBezTo>
                  <a:cubicBezTo>
                    <a:pt x="0" y="258318"/>
                    <a:pt x="13335" y="217265"/>
                    <a:pt x="39910" y="186785"/>
                  </a:cubicBezTo>
                  <a:cubicBezTo>
                    <a:pt x="66580" y="156305"/>
                    <a:pt x="102013" y="141065"/>
                    <a:pt x="146494" y="141065"/>
                  </a:cubicBezTo>
                  <a:cubicBezTo>
                    <a:pt x="165830" y="141065"/>
                    <a:pt x="183166" y="144970"/>
                    <a:pt x="198691" y="152686"/>
                  </a:cubicBezTo>
                  <a:cubicBezTo>
                    <a:pt x="214122" y="160401"/>
                    <a:pt x="225933" y="170021"/>
                    <a:pt x="233934" y="181451"/>
                  </a:cubicBezTo>
                  <a:lnTo>
                    <a:pt x="235172" y="181451"/>
                  </a:lnTo>
                  <a:lnTo>
                    <a:pt x="235172" y="0"/>
                  </a:lnTo>
                  <a:lnTo>
                    <a:pt x="307181" y="0"/>
                  </a:lnTo>
                  <a:lnTo>
                    <a:pt x="307181" y="457105"/>
                  </a:lnTo>
                  <a:lnTo>
                    <a:pt x="235172" y="457105"/>
                  </a:lnTo>
                  <a:lnTo>
                    <a:pt x="235172" y="414337"/>
                  </a:lnTo>
                  <a:lnTo>
                    <a:pt x="233934" y="414337"/>
                  </a:lnTo>
                  <a:close/>
                  <a:moveTo>
                    <a:pt x="73533" y="307277"/>
                  </a:moveTo>
                  <a:cubicBezTo>
                    <a:pt x="73533" y="338042"/>
                    <a:pt x="80581" y="362236"/>
                    <a:pt x="94678" y="379762"/>
                  </a:cubicBezTo>
                  <a:cubicBezTo>
                    <a:pt x="108776" y="397383"/>
                    <a:pt x="128111" y="406146"/>
                    <a:pt x="152876" y="406146"/>
                  </a:cubicBezTo>
                  <a:cubicBezTo>
                    <a:pt x="178022" y="406146"/>
                    <a:pt x="198120" y="397383"/>
                    <a:pt x="213360" y="379952"/>
                  </a:cubicBezTo>
                  <a:cubicBezTo>
                    <a:pt x="228505" y="362426"/>
                    <a:pt x="236125" y="339947"/>
                    <a:pt x="236125" y="312420"/>
                  </a:cubicBezTo>
                  <a:lnTo>
                    <a:pt x="236125" y="277749"/>
                  </a:lnTo>
                  <a:cubicBezTo>
                    <a:pt x="236125" y="255651"/>
                    <a:pt x="228790" y="237077"/>
                    <a:pt x="214312" y="221932"/>
                  </a:cubicBezTo>
                  <a:cubicBezTo>
                    <a:pt x="199739" y="206883"/>
                    <a:pt x="180785" y="199358"/>
                    <a:pt x="157448" y="199358"/>
                  </a:cubicBezTo>
                  <a:cubicBezTo>
                    <a:pt x="131540" y="199358"/>
                    <a:pt x="111061" y="208788"/>
                    <a:pt x="96107" y="227552"/>
                  </a:cubicBezTo>
                  <a:cubicBezTo>
                    <a:pt x="81058" y="246316"/>
                    <a:pt x="73533" y="272891"/>
                    <a:pt x="73533" y="307277"/>
                  </a:cubicBezTo>
                  <a:close/>
                </a:path>
              </a:pathLst>
            </a:custGeom>
            <a:grpFill/>
            <a:ln w="9525" cap="flat">
              <a:noFill/>
              <a:prstDash val="solid"/>
              <a:miter/>
            </a:ln>
          </p:spPr>
          <p:txBody>
            <a:bodyPr rtlCol="0" anchor="ctr"/>
            <a:lstStyle/>
            <a:p>
              <a:pPr lvl="0"/>
              <a:endParaRPr lang="en-US"/>
            </a:p>
          </p:txBody>
        </p:sp>
      </p:grpSp>
      <p:pic>
        <p:nvPicPr>
          <p:cNvPr id="8" name="MS logo white - EMF" descr="Microsoft logo white text version">
            <a:extLst>
              <a:ext uri="{FF2B5EF4-FFF2-40B4-BE49-F238E27FC236}">
                <a16:creationId xmlns:a16="http://schemas.microsoft.com/office/drawing/2014/main" id="{15937AA8-573C-E1BD-0F91-257EDAB15A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5161135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B02C67-5287-B116-D4FB-48E8E1DD3D28}"/>
              </a:ext>
            </a:extLst>
          </p:cNvPr>
          <p:cNvPicPr>
            <a:picLocks noChangeAspect="1"/>
          </p:cNvPicPr>
          <p:nvPr userDrawn="1"/>
        </p:nvPicPr>
        <p:blipFill rotWithShape="1">
          <a:blip r:embed="rId2"/>
          <a:srcRect l="156" b="156"/>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305051"/>
            <a:ext cx="5577840" cy="1228726"/>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white - EMF" descr="Microsoft logo white text version">
            <a:extLst>
              <a:ext uri="{FF2B5EF4-FFF2-40B4-BE49-F238E27FC236}">
                <a16:creationId xmlns:a16="http://schemas.microsoft.com/office/drawing/2014/main" id="{21C5D8C2-CDF3-E5A0-6D6B-7DAEA39821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3350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3150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79457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89733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47865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562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447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43644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2899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4863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4369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55822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8074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36622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021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76215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4795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035670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354796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702204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340808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75394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82509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42963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24131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3533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49518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96918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76618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77171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43441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19073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4414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33472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10550026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093917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33152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90602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770322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86F01-DF68-A5EF-21B1-35A8E1B05A9A}"/>
              </a:ext>
            </a:extLst>
          </p:cNvPr>
          <p:cNvPicPr>
            <a:picLocks noChangeAspect="1"/>
          </p:cNvPicPr>
          <p:nvPr userDrawn="1"/>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145306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8033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332E73-6C3D-FB47-78B8-52B4E6EE9A6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5956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9994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385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6150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644171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07717437"/>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083552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0720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_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D90F2B-C625-D74D-0F83-8C5092EAA7D6}"/>
              </a:ext>
            </a:extLst>
          </p:cNvPr>
          <p:cNvPicPr>
            <a:picLocks noChangeAspect="1"/>
          </p:cNvPicPr>
          <p:nvPr userDrawn="1"/>
        </p:nvPicPr>
        <p:blipFill>
          <a:blip r:embed="rId2"/>
          <a:srcRect/>
          <a:stretch/>
        </p:blipFill>
        <p:spPr>
          <a:xfrm>
            <a:off x="0" y="0"/>
            <a:ext cx="12192000" cy="6858000"/>
          </a:xfrm>
          <a:prstGeom prst="rect">
            <a:avLst/>
          </a:prstGeom>
        </p:spPr>
      </p:pic>
      <p:sp>
        <p:nvSpPr>
          <p:cNvPr id="7" name="Footer Placeholder 1">
            <a:extLst>
              <a:ext uri="{FF2B5EF4-FFF2-40B4-BE49-F238E27FC236}">
                <a16:creationId xmlns:a16="http://schemas.microsoft.com/office/drawing/2014/main" id="{7A38BE22-6AA2-521B-285D-5426E1F4F4A9}"/>
              </a:ext>
            </a:extLst>
          </p:cNvPr>
          <p:cNvSpPr>
            <a:spLocks noGrp="1"/>
          </p:cNvSpPr>
          <p:nvPr>
            <p:ph type="ftr" sz="quarter" idx="13"/>
          </p:nvPr>
        </p:nvSpPr>
        <p:spPr>
          <a:xfrm>
            <a:off x="584200" y="6477356"/>
            <a:ext cx="4114800" cy="123111"/>
          </a:xfrm>
        </p:spPr>
        <p:txBody>
          <a:bodyPr/>
          <a:lstStyle>
            <a:lvl1pPr>
              <a:defRPr b="0" i="0">
                <a:solidFill>
                  <a:schemeClr val="bg1"/>
                </a:solidFill>
                <a:latin typeface="Segoe UI Variable Small Light" pitchFamily="2" charset="0"/>
              </a:defRPr>
            </a:lvl1pPr>
          </a:lstStyle>
          <a:p>
            <a:r>
              <a:rPr lang="en-US"/>
              <a:t>Microsoft Confidential</a:t>
            </a:r>
          </a:p>
        </p:txBody>
      </p:sp>
      <p:sp>
        <p:nvSpPr>
          <p:cNvPr id="5" name="Text Placeholder 5">
            <a:extLst>
              <a:ext uri="{FF2B5EF4-FFF2-40B4-BE49-F238E27FC236}">
                <a16:creationId xmlns:a16="http://schemas.microsoft.com/office/drawing/2014/main" id="{E370E6F8-128B-0546-291D-BAC50B5F45B5}"/>
              </a:ext>
            </a:extLst>
          </p:cNvPr>
          <p:cNvSpPr>
            <a:spLocks noGrp="1"/>
          </p:cNvSpPr>
          <p:nvPr>
            <p:ph type="body" sz="quarter" idx="15" hasCustomPrompt="1"/>
          </p:nvPr>
        </p:nvSpPr>
        <p:spPr>
          <a:xfrm>
            <a:off x="584200" y="5381594"/>
            <a:ext cx="11128187" cy="738664"/>
          </a:xfrm>
        </p:spPr>
        <p:txBody>
          <a:bodyPr/>
          <a:lstStyle>
            <a:lvl1pPr marL="0" indent="0">
              <a:buNone/>
              <a:defRPr sz="4800" b="1" i="0">
                <a:solidFill>
                  <a:schemeClr val="bg1"/>
                </a:solidFill>
                <a:latin typeface="Segoe Sans Text" pitchFamily="2" charset="0"/>
                <a:cs typeface="Segoe Sans Text" pitchFamily="2" charset="0"/>
              </a:defRPr>
            </a:lvl1pPr>
          </a:lstStyle>
          <a:p>
            <a:pPr lvl="0"/>
            <a:r>
              <a:rPr lang="en-US"/>
              <a:t>Click to edit title</a:t>
            </a:r>
          </a:p>
        </p:txBody>
      </p:sp>
    </p:spTree>
    <p:extLst>
      <p:ext uri="{BB962C8B-B14F-4D97-AF65-F5344CB8AC3E}">
        <p14:creationId xmlns:p14="http://schemas.microsoft.com/office/powerpoint/2010/main" val="14785341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Them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103979"/>
      </p:ext>
    </p:extLst>
  </p:cSld>
  <p:clrMapOvr>
    <a:masterClrMapping/>
  </p:clrMapOvr>
  <p:transition>
    <p:fade/>
  </p:transition>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378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5862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B1067A-E7AA-45D2-1010-A0D1FCB960D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1" name="MS logo gray - EMF" descr="Microsoft logo, gray text version">
            <a:extLst>
              <a:ext uri="{FF2B5EF4-FFF2-40B4-BE49-F238E27FC236}">
                <a16:creationId xmlns:a16="http://schemas.microsoft.com/office/drawing/2014/main" id="{F37CD61D-D807-6B33-7D19-B0A417D060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Freeform: Shape 5">
            <a:extLst>
              <a:ext uri="{FF2B5EF4-FFF2-40B4-BE49-F238E27FC236}">
                <a16:creationId xmlns:a16="http://schemas.microsoft.com/office/drawing/2014/main" id="{94AFC23E-201F-B57E-8828-724D2D999B22}"/>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4D3677"/>
              </a:gs>
              <a:gs pos="72000">
                <a:srgbClr val="8661C5"/>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368224400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14782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16768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78063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12016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12892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741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9292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68775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3748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1561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6717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25039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864301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87590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8422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6174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99395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836006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682894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2705070"/>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496151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80959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69671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35062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0409136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954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37167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6191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61739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4351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1787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60675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30429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9158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14009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529840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885655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32898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491711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3313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06056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29724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610194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0571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61580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61099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1438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070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557679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746834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87260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848057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75556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50561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89AF31C-6D63-451B-BE35-F1CE5A8D371B}"/>
              </a:ext>
            </a:extLst>
          </p:cNvPr>
          <p:cNvSpPr>
            <a:spLocks noGrp="1"/>
          </p:cNvSpPr>
          <p:nvPr>
            <p:ph type="ctrTitle" hasCustomPrompt="1"/>
          </p:nvPr>
        </p:nvSpPr>
        <p:spPr>
          <a:xfrm>
            <a:off x="735702" y="503497"/>
            <a:ext cx="4223000" cy="3845891"/>
          </a:xfrm>
        </p:spPr>
        <p:txBody>
          <a:bodyPr/>
          <a:lstStyle>
            <a:lvl1pPr>
              <a:defRPr sz="6000" b="1" spc="1500" baseline="0"/>
            </a:lvl1pPr>
          </a:lstStyle>
          <a:p>
            <a:pPr algn="l"/>
            <a:r>
              <a:rPr lang="en-US"/>
              <a:t>CLICK TO ADD TITLE</a:t>
            </a:r>
          </a:p>
        </p:txBody>
      </p:sp>
      <p:sp>
        <p:nvSpPr>
          <p:cNvPr id="17" name="Subtitle 2">
            <a:extLst>
              <a:ext uri="{FF2B5EF4-FFF2-40B4-BE49-F238E27FC236}">
                <a16:creationId xmlns:a16="http://schemas.microsoft.com/office/drawing/2014/main" id="{7D4FF1DD-E23B-4744-B517-0FC5587EC805}"/>
              </a:ext>
            </a:extLst>
          </p:cNvPr>
          <p:cNvSpPr>
            <a:spLocks noGrp="1"/>
          </p:cNvSpPr>
          <p:nvPr>
            <p:ph type="subTitle" idx="1" hasCustomPrompt="1"/>
          </p:nvPr>
        </p:nvSpPr>
        <p:spPr>
          <a:xfrm>
            <a:off x="735702" y="4441463"/>
            <a:ext cx="4223000" cy="1781123"/>
          </a:xfrm>
        </p:spPr>
        <p:txBody>
          <a:bodyPr/>
          <a:lstStyle>
            <a:lvl1pPr marL="0">
              <a:buNone/>
              <a:defRPr sz="2400" spc="400" baseline="0"/>
            </a:lvl1pPr>
          </a:lstStyle>
          <a:p>
            <a:pPr algn="l"/>
            <a:r>
              <a:rPr lang="en-US"/>
              <a:t>CLICK TO ADD SUBTITLE</a:t>
            </a:r>
          </a:p>
        </p:txBody>
      </p:sp>
      <p:sp>
        <p:nvSpPr>
          <p:cNvPr id="19" name="Graphic 212">
            <a:extLst>
              <a:ext uri="{FF2B5EF4-FFF2-40B4-BE49-F238E27FC236}">
                <a16:creationId xmlns:a16="http://schemas.microsoft.com/office/drawing/2014/main" id="{0E905E14-E19A-49A4-95B0-A4334F09DD52}"/>
              </a:ext>
              <a:ext uri="{C183D7F6-B498-43B3-948B-1728B52AA6E4}">
                <adec:decorative xmlns:adec="http://schemas.microsoft.com/office/drawing/2017/decorative" val="1"/>
              </a:ext>
            </a:extLst>
          </p:cNvPr>
          <p:cNvSpPr/>
          <p:nvPr userDrawn="1"/>
        </p:nvSpPr>
        <p:spPr>
          <a:xfrm>
            <a:off x="10458925" y="81956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Graphic 212">
            <a:extLst>
              <a:ext uri="{FF2B5EF4-FFF2-40B4-BE49-F238E27FC236}">
                <a16:creationId xmlns:a16="http://schemas.microsoft.com/office/drawing/2014/main" id="{F99F5C16-D21E-4159-9011-D83D6294542A}"/>
              </a:ext>
              <a:ext uri="{C183D7F6-B498-43B3-948B-1728B52AA6E4}">
                <adec:decorative xmlns:adec="http://schemas.microsoft.com/office/drawing/2017/decorative" val="1"/>
              </a:ext>
            </a:extLst>
          </p:cNvPr>
          <p:cNvSpPr/>
          <p:nvPr userDrawn="1"/>
        </p:nvSpPr>
        <p:spPr>
          <a:xfrm>
            <a:off x="10458925" y="819560"/>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8" name="Picture Placeholder 197">
            <a:extLst>
              <a:ext uri="{FF2B5EF4-FFF2-40B4-BE49-F238E27FC236}">
                <a16:creationId xmlns:a16="http://schemas.microsoft.com/office/drawing/2014/main" id="{F9D3FB22-FF74-4855-A816-8D13507F1A88}"/>
              </a:ext>
            </a:extLst>
          </p:cNvPr>
          <p:cNvSpPr>
            <a:spLocks noGrp="1"/>
          </p:cNvSpPr>
          <p:nvPr>
            <p:ph type="pic" sz="quarter" idx="13" hasCustomPrompt="1"/>
          </p:nvPr>
        </p:nvSpPr>
        <p:spPr>
          <a:xfrm>
            <a:off x="5467894" y="587120"/>
            <a:ext cx="5290998" cy="5290998"/>
          </a:xfrm>
          <a:custGeom>
            <a:avLst/>
            <a:gdLst>
              <a:gd name="connsiteX0" fmla="*/ 2645499 w 5290998"/>
              <a:gd name="connsiteY0" fmla="*/ 0 h 5290998"/>
              <a:gd name="connsiteX1" fmla="*/ 5290998 w 5290998"/>
              <a:gd name="connsiteY1" fmla="*/ 2645499 h 5290998"/>
              <a:gd name="connsiteX2" fmla="*/ 2645499 w 5290998"/>
              <a:gd name="connsiteY2" fmla="*/ 5290998 h 5290998"/>
              <a:gd name="connsiteX3" fmla="*/ 0 w 5290998"/>
              <a:gd name="connsiteY3" fmla="*/ 2645499 h 5290998"/>
              <a:gd name="connsiteX4" fmla="*/ 2645499 w 5290998"/>
              <a:gd name="connsiteY4" fmla="*/ 0 h 52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p:spPr>
        <p:txBody>
          <a:bodyPr wrap="square">
            <a:noAutofit/>
          </a:bodyPr>
          <a:lstStyle>
            <a:lvl1pPr algn="ctr">
              <a:buNone/>
              <a:defRPr/>
            </a:lvl1pPr>
          </a:lstStyle>
          <a:p>
            <a:r>
              <a:rPr lang="en-US"/>
              <a:t>Click to add photo</a:t>
            </a:r>
          </a:p>
        </p:txBody>
      </p:sp>
      <p:grpSp>
        <p:nvGrpSpPr>
          <p:cNvPr id="7" name="Graphic 190">
            <a:extLst>
              <a:ext uri="{FF2B5EF4-FFF2-40B4-BE49-F238E27FC236}">
                <a16:creationId xmlns:a16="http://schemas.microsoft.com/office/drawing/2014/main" id="{17EAC1B1-556C-4228-8079-3D901DC59A88}"/>
              </a:ext>
              <a:ext uri="{C183D7F6-B498-43B3-948B-1728B52AA6E4}">
                <adec:decorative xmlns:adec="http://schemas.microsoft.com/office/drawing/2017/decorative" val="1"/>
              </a:ext>
            </a:extLst>
          </p:cNvPr>
          <p:cNvGrpSpPr/>
          <p:nvPr userDrawn="1"/>
        </p:nvGrpSpPr>
        <p:grpSpPr>
          <a:xfrm>
            <a:off x="4958702" y="964250"/>
            <a:ext cx="1591731" cy="537747"/>
            <a:chOff x="2504802" y="1755501"/>
            <a:chExt cx="1591731" cy="537747"/>
          </a:xfrm>
          <a:solidFill>
            <a:schemeClr val="tx1"/>
          </a:solidFill>
        </p:grpSpPr>
        <p:sp>
          <p:nvSpPr>
            <p:cNvPr id="8" name="Freeform: Shape 7">
              <a:extLst>
                <a:ext uri="{FF2B5EF4-FFF2-40B4-BE49-F238E27FC236}">
                  <a16:creationId xmlns:a16="http://schemas.microsoft.com/office/drawing/2014/main" id="{00A0FE21-F756-4726-9EC7-46DFECEEA9C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058B96D-C47B-4B24-BDCB-76960C6093C2}"/>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7058F75D-7E47-484C-A8EE-2222806808AB}"/>
              </a:ext>
              <a:ext uri="{C183D7F6-B498-43B3-948B-1728B52AA6E4}">
                <adec:decorative xmlns:adec="http://schemas.microsoft.com/office/drawing/2017/decorative" val="1"/>
              </a:ext>
            </a:extLst>
          </p:cNvPr>
          <p:cNvGrpSpPr/>
          <p:nvPr userDrawn="1"/>
        </p:nvGrpSpPr>
        <p:grpSpPr>
          <a:xfrm>
            <a:off x="9594816" y="4332008"/>
            <a:ext cx="1861481" cy="1861499"/>
            <a:chOff x="5734037" y="3067039"/>
            <a:chExt cx="724483" cy="724489"/>
          </a:xfrm>
          <a:solidFill>
            <a:schemeClr val="tx1"/>
          </a:solidFill>
        </p:grpSpPr>
        <p:sp>
          <p:nvSpPr>
            <p:cNvPr id="11" name="Freeform: Shape 10">
              <a:extLst>
                <a:ext uri="{FF2B5EF4-FFF2-40B4-BE49-F238E27FC236}">
                  <a16:creationId xmlns:a16="http://schemas.microsoft.com/office/drawing/2014/main" id="{F1AC0594-B604-4B5F-8735-5032813BC0BE}"/>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C76D1BD-7300-4354-BCA3-07E1D3ED20C7}"/>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D9F6A88-7F99-4DBB-95B6-90D13BF6D6DA}"/>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50E3B4-971A-4855-9C0F-87C90BD703A8}"/>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DF73B02-8ED1-493F-BD6A-3884CA50ED5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C8712CC-BAA8-4123-A8AB-B659FFA7B464}"/>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F71CDC-593D-45ED-A324-B6288F88EFCD}"/>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CA641C0-F983-4E9C-89A5-4E177BC394FB}"/>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770500E-AF98-4D78-A6FE-9B24BFC8BCC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2C4091D-60DA-42BB-989C-B9ADE5525C55}"/>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68590E5-C6C5-44A5-9C28-E0516B919B26}"/>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7AA5261-59D2-4ED0-A2DA-395652A5C70D}"/>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D9FFE92-A04B-4BE2-A938-B2675AE1E4A9}"/>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A2D6B82-69E6-428B-BF32-6ABF1DCBF39E}"/>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2391CDF-0046-492E-9224-705121E92BA6}"/>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661FF79-5959-476B-8D56-5137DD91153A}"/>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DD68B4F-AD2D-48FC-A01D-0589F0B15BC9}"/>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E2168C-1A33-414B-B7F0-9188533278AD}"/>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0A0A7DC-BC4D-4658-905C-14DBA34206DD}"/>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9A197B0-B38E-4006-AE4C-5E1AFEE64B64}"/>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11798F5-39E5-4F5D-A832-451D9B45AA39}"/>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E60DA4-B7B2-4142-8B10-8414CFC3E4E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D4CCCD2-6559-45FB-B74C-7DD51F558905}"/>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DDC2BEF-F322-4173-A403-106EED2F9773}"/>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611933B-49E7-46D2-88DB-CC46B84EA0BB}"/>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26A659F-FEA4-4E9C-B74E-996BEF9BAF23}"/>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B7E01FF-EBD3-4B8F-9D28-2BEF788A1ECA}"/>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FCADC36-D67A-4261-A9F3-C82E3F961AB5}"/>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BDB8408-0CFF-4820-9C69-EB049E017A8E}"/>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80B22E1-999D-4EAE-8A3A-FB51E4D601FF}"/>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472FB3F-9113-40FB-B184-A41C3CDC8FAD}"/>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2A10ABE-BF04-45F7-8D84-7BBE9A34DC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B6CE03A-283C-4DDA-A450-BFD1FD41963B}"/>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8E8007A-8733-4C6C-B1FD-8DF1A6C1AF23}"/>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57FD03-B434-4A33-AE85-95F31E63AE5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121A789-B48C-49DD-98FB-879911D2BA08}"/>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073C7CF-979E-4BEC-983D-3D8BBB37DF19}"/>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AD34EE0-D604-4366-86AC-0A827066E845}"/>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85F29D7-9277-414F-9BAD-29BFF7336A51}"/>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A64418C-82A1-496D-B6FE-52CD0CD6CF1F}"/>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4D8AB15-4DC2-4740-946A-935B5528A6AA}"/>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F000FEC-BF88-43AA-991B-6D41B9D0AC97}"/>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30ACECF-61D6-4C22-AA82-C2BDD14F748B}"/>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1713DD5-B976-4481-AFB1-4DF6E405F2F4}"/>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DED42A2-3A8B-4917-AA5F-4701CF55B06C}"/>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1FA0359-2B30-4C28-B9E3-7B860F27F7AF}"/>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8DB39A9-E0D4-4062-B61D-8F0291F9E262}"/>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DC486B3-544A-47B1-B863-6850F1E6CC2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BD7A989-1CD0-4707-94A2-D0DE6ABB4501}"/>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854C381-9625-44C6-B8C4-7A6E633427ED}"/>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A87D99B0-2F49-44C3-80EA-BE31161CBD8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20E3370-A797-44AB-8EEB-028D67C302D5}"/>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2EEE4C8D-07ED-400A-A39C-9972431904D7}"/>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FB4C9CE-63F9-4607-A87D-FCC81E6C0440}"/>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BBCEC67-B22C-432E-88CC-32FBBE738F5C}"/>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81E4161-0852-4BB4-937E-CF542BE145F4}"/>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3F4CDB4-B460-436F-8935-7256EC8D8277}"/>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3287381-4AC6-40FE-8B73-E5343B936CF6}"/>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70CEB87-64E7-497A-9004-674EF56DB66B}"/>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A83EE66-3B0A-40AA-B447-948D3629948E}"/>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3CE790E-1EBD-4FF2-ABA5-E9F9909B3C12}"/>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79390BB-7393-4A0C-A3C3-2F87CA36E507}"/>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1607083-A696-47D0-A23B-38DE4AFF7AC1}"/>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4E8C456-7AE6-48DB-AB2B-2F5699DAE2B0}"/>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C66ABC1-18DB-4060-BE7C-ABA9F5341702}"/>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602375B-D728-43C4-B0BB-6DC1BD80E85E}"/>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3F9707C-4543-44EB-BD69-F109896D901B}"/>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662906B9-FB8C-4EB7-8A48-74429E0C9A41}"/>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FD115B-47BE-4B12-B634-5D02E38AB3EA}"/>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E8D9F34-CDC5-4CBE-A13C-6A3756E5196A}"/>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85CC0FE-CB51-488B-BE41-682BC3109E28}"/>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169F838-03DE-4318-B3DA-EAD60079D3B0}"/>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409050-4729-4D3D-A5F1-2B9EE1DA1A0D}"/>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35D7858-91A3-4A37-8A44-2745C5CF51A9}"/>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CE45589-6512-4E12-8AF2-58097C53410B}"/>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378472F-639B-4781-9C3D-9971CBE63381}"/>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03117FB-3A1E-45EA-9FD9-C55376718100}"/>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8FD6B76-8922-4326-B4EF-224D0F84C1F3}"/>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0BD5AB4-F53C-41C7-A994-8C27AAC465C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BF0B5EF-5225-434F-B111-6D27F4DEA52C}"/>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75C9704-75F3-4462-9D0A-71AA900E5BA2}"/>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C95DF39F-F152-472F-8300-23665D5ECF8C}"/>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230A2E4-CF3A-40B0-82D3-071FBBB4DC87}"/>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14F4EFE1-9FAE-4B22-826B-08FBDCE9CC4B}"/>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CDD6C517-57BE-46B7-8E72-C8C864024886}"/>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3EB106C-FE6E-47B3-9C32-045FD059A5C7}"/>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B4E8BF7-B94B-47BD-A9B5-AFF3570C76E0}"/>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A3A49C6-8C8C-42A9-AEAD-FE76067F839A}"/>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8892BBF-F46F-4DEA-8D34-3C538865B994}"/>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2DBE679-46C1-4D6B-9190-B66FF7563ABF}"/>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D80698F-E689-4561-9B1A-1B8D313AEF01}"/>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ED22A39-2211-4EAE-80B5-2A0800B3FBE7}"/>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52B1A57-3DF6-4349-8A94-F1CA8F79E912}"/>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3DDACCC-9A89-4A3E-8B8B-D3C062EA0A8C}"/>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CFB23EC-77E1-454E-89A8-A9505579EA61}"/>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311997D-5BCF-4D6F-9DA6-0A785957477B}"/>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7840B74-C9E0-4A04-96FF-AA02BCFDB0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7D3E292-5664-4793-BA90-21852910B63B}"/>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C9E486E-3CA3-415B-8234-7C6636CD49C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4A1881C-F2E0-4A98-9531-830ED84695B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617FDA1-12E1-49C5-98B3-CF0EC51D3E8C}"/>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E736797-BBA8-488E-9B8E-96141B31F87E}"/>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73D3F27-0A3D-4BF0-A29C-838DEB935C45}"/>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AA1FF25D-1187-4216-AD04-F69565C8BCC7}"/>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3F96302-FE92-4A2E-9414-DC957DF770C9}"/>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46FC647-7685-4E4E-9B52-786EA9A156F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BF63F78-A1EF-4B61-A6AA-C0362F554376}"/>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ED61726-4F2E-450C-AEE9-72871D6855C6}"/>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7E8AD24-B31D-454E-B2C8-33B7FAAB9F61}"/>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A46020A-35C3-4894-A14C-D58A6DDFF9BE}"/>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E785BAB-0F71-4BAB-8D7C-4C2BF12728C4}"/>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1753E06-E6F0-4D65-BC47-0E47F399F448}"/>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E77E25CE-9710-4B73-AD5E-49A4DA075D23}"/>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281B070-7790-498A-BE64-AD6A8EED8C0C}"/>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BDEA3D1C-E147-472E-85DA-E8AEB7644764}"/>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08B4F711-6F99-4E44-88A4-8345F466B2B3}"/>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401F175-D0DF-4BCA-9BE2-B992286B1593}"/>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72BED0ED-50C5-4726-B1B3-F7B58DD4C25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8D624348-F503-4817-9CA8-09F43150C5B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05DE4EB-7FC0-45E8-A5A4-FE0C12A4D23C}"/>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80D6E47-DFA0-49F8-B8AC-45BECE747D45}"/>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0355008-C2C8-4091-A461-DEDD212620A4}"/>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3A070C1D-423C-45EC-BABD-2AB764379E9B}"/>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D6D6F88-6E0D-43A8-A572-C2A45D7E6D7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7435BDD-8A00-43E8-B980-6745E1F84244}"/>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B652F89-76D1-41E7-92CB-9A456A09BDA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05F5D2E-BDFE-4F13-82B3-12B50A630D0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A273CB3-FB72-46BE-AD13-7FA701AEE95A}"/>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89CE35BE-CE0C-4893-B2C6-50678CC06FB2}"/>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48971D8C-C4B7-44D5-9AB4-858D5301EC31}"/>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ACEE734-6DD7-46E2-A1A9-CEE34EDE6647}"/>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0740BF61-C964-49F9-AA06-1BAA78F8A1F2}"/>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7A8C672-80A0-4CB1-9A69-285E6E2B8354}"/>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ED5360A-4B30-4716-A288-DC492291B700}"/>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4D4DB77-3361-44E4-85D9-73E2952D1A1C}"/>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87FFE29-EEE8-410A-B16D-A39D63B65DBD}"/>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FFB4B78-2AC0-4AF4-8508-25122AC6DC06}"/>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4BDB7689-92D1-48E9-8290-59C80C654419}"/>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3A45B0ED-6D49-4BC2-A8C6-DCB8C47309D6}"/>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2277B0-CA2C-4C4D-886E-A8BB5C3A6F52}"/>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8D4EC10-F99B-4BE4-89B6-834B1616867C}"/>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D9035AB-20FC-4026-8475-CA8ECF6778B3}"/>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9020D706-6962-405A-8331-D597DC0D1A11}"/>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F578D57-B7A5-4238-A263-2E65D253F46D}"/>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FE956D7-DBF3-4CA6-88C5-20C156EF5F9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9632A64-B98F-4324-A376-137F2FBA92D4}"/>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41AA47A-2218-41A9-8E27-AF0652183A5F}"/>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75085E3-7E18-429A-82F9-A4DF606F56BD}"/>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5E41EA3-AAF0-46A3-920B-9DBD36AE2E8D}"/>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683D64B3-0315-4624-8675-5B768069C714}"/>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2AB4059-8E15-4439-8B16-54ADF3358C4C}"/>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2184488-1E03-46C9-91F7-55AABB8D478A}"/>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A389773B-102C-4C8B-9C32-610AEEE77366}"/>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66BF649-A9F2-4B11-80D0-32DF3F5A3230}"/>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61EB4D7B-F497-4FBF-8130-E4ECF28F8BA5}"/>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D883741A-5097-469D-A7A9-C743F80ECBD5}"/>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C3A26E3-D2A0-40FC-9A92-B6238BB11570}"/>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087A775-76DD-4F9C-B8E5-86EB3BF366DD}"/>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D846DE1-54E3-4C00-B45A-553B7F3FD30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ABBF9824-3B15-4F04-8C4E-09B799538C44}"/>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1B5C75E-CCEF-4EEA-859D-4C251F3AE97C}"/>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A254139D-5D72-478D-89BE-DBC64CD27C88}"/>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1EFFC33-CB59-469A-AE58-5CA89469EE80}"/>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C0D017A2-9FAB-4DFD-9624-E10B7C0C1673}"/>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DADC6512-13AB-4407-937C-A389D565FCD9}"/>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1CEFC24B-FFC2-47B3-BD7A-7CABF1AE4D9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0C49246-6A98-4333-949E-46BDAD9321B7}"/>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707CE6A-7685-4D70-813E-6D2B46FBB41B}"/>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9110FD0D-D3A6-4760-8827-B70ADFC98296}"/>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38327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2FFD95FE-CF54-4D0D-B9CE-45AA55C01C56}"/>
              </a:ext>
            </a:extLst>
          </p:cNvPr>
          <p:cNvSpPr>
            <a:spLocks noGrp="1"/>
          </p:cNvSpPr>
          <p:nvPr>
            <p:ph type="title"/>
          </p:nvPr>
        </p:nvSpPr>
        <p:spPr>
          <a:xfrm>
            <a:off x="946521" y="396117"/>
            <a:ext cx="5217172" cy="1158857"/>
          </a:xfrm>
        </p:spPr>
        <p:txBody>
          <a:bodyPr anchor="b">
            <a:normAutofit/>
          </a:bodyPr>
          <a:lstStyle/>
          <a:p>
            <a:r>
              <a:rPr lang="en-US"/>
              <a:t>Click to edit Master title style</a:t>
            </a:r>
          </a:p>
        </p:txBody>
      </p:sp>
      <p:sp>
        <p:nvSpPr>
          <p:cNvPr id="67" name="Content Placeholder 2">
            <a:extLst>
              <a:ext uri="{FF2B5EF4-FFF2-40B4-BE49-F238E27FC236}">
                <a16:creationId xmlns:a16="http://schemas.microsoft.com/office/drawing/2014/main" id="{A48A24A0-F838-4EF0-9789-84A25CDA371F}"/>
              </a:ext>
            </a:extLst>
          </p:cNvPr>
          <p:cNvSpPr>
            <a:spLocks noGrp="1"/>
          </p:cNvSpPr>
          <p:nvPr>
            <p:ph idx="1" hasCustomPrompt="1"/>
          </p:nvPr>
        </p:nvSpPr>
        <p:spPr>
          <a:xfrm>
            <a:off x="946520" y="1747592"/>
            <a:ext cx="5217173" cy="4351338"/>
          </a:xfrm>
        </p:spPr>
        <p:txBody>
          <a:bodyPr>
            <a:normAutofit/>
          </a:bodyPr>
          <a:lstStyle>
            <a:lvl1pPr>
              <a:buNone/>
              <a:defRPr sz="2400"/>
            </a:lvl1pPr>
          </a:lstStyle>
          <a:p>
            <a:pPr>
              <a:lnSpc>
                <a:spcPct val="130000"/>
              </a:lnSpc>
            </a:pPr>
            <a:r>
              <a:rPr lang="en-US"/>
              <a:t>Click to add text</a:t>
            </a:r>
          </a:p>
        </p:txBody>
      </p:sp>
      <p:grpSp>
        <p:nvGrpSpPr>
          <p:cNvPr id="64" name="Group 63">
            <a:extLst>
              <a:ext uri="{FF2B5EF4-FFF2-40B4-BE49-F238E27FC236}">
                <a16:creationId xmlns:a16="http://schemas.microsoft.com/office/drawing/2014/main" id="{D375A7AC-BF9B-4E33-9275-2E93A2356717}"/>
              </a:ext>
              <a:ext uri="{C183D7F6-B498-43B3-948B-1728B52AA6E4}">
                <adec:decorative xmlns:adec="http://schemas.microsoft.com/office/drawing/2017/decorative" val="1"/>
              </a:ext>
            </a:extLst>
          </p:cNvPr>
          <p:cNvGrpSpPr/>
          <p:nvPr userDrawn="1"/>
        </p:nvGrpSpPr>
        <p:grpSpPr>
          <a:xfrm>
            <a:off x="10791258" y="619275"/>
            <a:ext cx="932200" cy="932200"/>
            <a:chOff x="10791258" y="619275"/>
            <a:chExt cx="932200" cy="932200"/>
          </a:xfrm>
        </p:grpSpPr>
        <p:sp>
          <p:nvSpPr>
            <p:cNvPr id="65" name="Graphic 212">
              <a:extLst>
                <a:ext uri="{FF2B5EF4-FFF2-40B4-BE49-F238E27FC236}">
                  <a16:creationId xmlns:a16="http://schemas.microsoft.com/office/drawing/2014/main" id="{85ABF6A1-1709-478F-8EE1-8ED4BA476AAF}"/>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6" name="Graphic 212">
              <a:extLst>
                <a:ext uri="{FF2B5EF4-FFF2-40B4-BE49-F238E27FC236}">
                  <a16:creationId xmlns:a16="http://schemas.microsoft.com/office/drawing/2014/main" id="{F7AC3222-4630-4039-9CC2-7DFAFF9169C0}"/>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68" name="Group 67">
            <a:extLst>
              <a:ext uri="{FF2B5EF4-FFF2-40B4-BE49-F238E27FC236}">
                <a16:creationId xmlns:a16="http://schemas.microsoft.com/office/drawing/2014/main" id="{7DF52B12-FE86-4DDD-AF1A-6B41C03D58C7}"/>
              </a:ext>
              <a:ext uri="{C183D7F6-B498-43B3-948B-1728B52AA6E4}">
                <adec:decorative xmlns:adec="http://schemas.microsoft.com/office/drawing/2017/decorative" val="1"/>
              </a:ext>
            </a:extLst>
          </p:cNvPr>
          <p:cNvGrpSpPr/>
          <p:nvPr userDrawn="1"/>
        </p:nvGrpSpPr>
        <p:grpSpPr>
          <a:xfrm>
            <a:off x="8340966" y="406894"/>
            <a:ext cx="1598829" cy="531293"/>
            <a:chOff x="6491531" y="1420258"/>
            <a:chExt cx="1598829" cy="531293"/>
          </a:xfrm>
          <a:solidFill>
            <a:schemeClr val="tx1"/>
          </a:solidFill>
        </p:grpSpPr>
        <p:grpSp>
          <p:nvGrpSpPr>
            <p:cNvPr id="69" name="Graphic 190">
              <a:extLst>
                <a:ext uri="{FF2B5EF4-FFF2-40B4-BE49-F238E27FC236}">
                  <a16:creationId xmlns:a16="http://schemas.microsoft.com/office/drawing/2014/main" id="{2116FBAA-B79C-49A5-8E88-A279EFA5B7B3}"/>
                </a:ext>
              </a:extLst>
            </p:cNvPr>
            <p:cNvGrpSpPr/>
            <p:nvPr/>
          </p:nvGrpSpPr>
          <p:grpSpPr>
            <a:xfrm>
              <a:off x="6491531" y="1420258"/>
              <a:ext cx="1598829" cy="531293"/>
              <a:chOff x="2504802" y="1755501"/>
              <a:chExt cx="1598829" cy="531293"/>
            </a:xfrm>
            <a:grpFill/>
          </p:grpSpPr>
          <p:sp>
            <p:nvSpPr>
              <p:cNvPr id="73" name="Freeform: Shape 72">
                <a:extLst>
                  <a:ext uri="{FF2B5EF4-FFF2-40B4-BE49-F238E27FC236}">
                    <a16:creationId xmlns:a16="http://schemas.microsoft.com/office/drawing/2014/main" id="{AB551F93-DA92-4AC3-95C8-9307053CB16E}"/>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516C11B-EA76-4428-886F-8C1732C01C6E}"/>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70" name="Graphic 190">
              <a:extLst>
                <a:ext uri="{FF2B5EF4-FFF2-40B4-BE49-F238E27FC236}">
                  <a16:creationId xmlns:a16="http://schemas.microsoft.com/office/drawing/2014/main" id="{A441CF3F-BD6E-4F41-AC14-459EC4EC285D}"/>
                </a:ext>
              </a:extLst>
            </p:cNvPr>
            <p:cNvGrpSpPr/>
            <p:nvPr/>
          </p:nvGrpSpPr>
          <p:grpSpPr>
            <a:xfrm>
              <a:off x="6491531" y="1420258"/>
              <a:ext cx="1598829" cy="531293"/>
              <a:chOff x="2504802" y="1755501"/>
              <a:chExt cx="1598829" cy="531293"/>
            </a:xfrm>
            <a:grpFill/>
          </p:grpSpPr>
          <p:sp>
            <p:nvSpPr>
              <p:cNvPr id="71" name="Freeform: Shape 70">
                <a:extLst>
                  <a:ext uri="{FF2B5EF4-FFF2-40B4-BE49-F238E27FC236}">
                    <a16:creationId xmlns:a16="http://schemas.microsoft.com/office/drawing/2014/main" id="{A16C0430-050F-43D2-A2B1-ABD897245214}"/>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66518E2-28DD-4E85-A75C-04671AC1E4E9}"/>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sp>
        <p:nvSpPr>
          <p:cNvPr id="422" name="Picture Placeholder 420">
            <a:extLst>
              <a:ext uri="{FF2B5EF4-FFF2-40B4-BE49-F238E27FC236}">
                <a16:creationId xmlns:a16="http://schemas.microsoft.com/office/drawing/2014/main" id="{57A3A5EC-6447-43F5-AFC3-31A04E79B5D3}"/>
              </a:ext>
            </a:extLst>
          </p:cNvPr>
          <p:cNvSpPr>
            <a:spLocks noGrp="1"/>
          </p:cNvSpPr>
          <p:nvPr>
            <p:ph type="pic" sz="quarter" idx="13" hasCustomPrompt="1"/>
          </p:nvPr>
        </p:nvSpPr>
        <p:spPr>
          <a:xfrm>
            <a:off x="7253022" y="1820335"/>
            <a:ext cx="3555042" cy="3217332"/>
          </a:xfrm>
        </p:spPr>
        <p:txBody>
          <a:bodyPr/>
          <a:lstStyle>
            <a:lvl1pPr>
              <a:buNone/>
              <a:defRPr/>
            </a:lvl1pPr>
          </a:lstStyle>
          <a:p>
            <a:r>
              <a:rPr lang="en-US"/>
              <a:t>Click to add photo</a:t>
            </a:r>
          </a:p>
        </p:txBody>
      </p:sp>
      <p:sp>
        <p:nvSpPr>
          <p:cNvPr id="417" name="Date Placeholder 178">
            <a:extLst>
              <a:ext uri="{FF2B5EF4-FFF2-40B4-BE49-F238E27FC236}">
                <a16:creationId xmlns:a16="http://schemas.microsoft.com/office/drawing/2014/main" id="{9C6A9B17-D957-4CF3-A824-A890F18800ED}"/>
              </a:ext>
            </a:extLst>
          </p:cNvPr>
          <p:cNvSpPr>
            <a:spLocks noGrp="1"/>
          </p:cNvSpPr>
          <p:nvPr>
            <p:ph type="dt" sz="half" idx="10"/>
          </p:nvPr>
        </p:nvSpPr>
        <p:spPr>
          <a:xfrm>
            <a:off x="838200" y="6356350"/>
            <a:ext cx="2743200" cy="365125"/>
          </a:xfrm>
        </p:spPr>
        <p:txBody>
          <a:bodyPr/>
          <a:lstStyle/>
          <a:p>
            <a:r>
              <a:rPr lang="en-US"/>
              <a:t>2/1/20XX</a:t>
            </a:r>
          </a:p>
        </p:txBody>
      </p:sp>
      <p:sp>
        <p:nvSpPr>
          <p:cNvPr id="418" name="Footer Placeholder 179">
            <a:extLst>
              <a:ext uri="{FF2B5EF4-FFF2-40B4-BE49-F238E27FC236}">
                <a16:creationId xmlns:a16="http://schemas.microsoft.com/office/drawing/2014/main" id="{65C961B3-B0C8-48E2-9355-EDB8900547F4}"/>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419" name="Slide Number Placeholder 180">
            <a:extLst>
              <a:ext uri="{FF2B5EF4-FFF2-40B4-BE49-F238E27FC236}">
                <a16:creationId xmlns:a16="http://schemas.microsoft.com/office/drawing/2014/main" id="{4017AA8E-8B4E-424D-82C3-A27D3D78F517}"/>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a:p>
        </p:txBody>
      </p:sp>
    </p:spTree>
    <p:extLst>
      <p:ext uri="{BB962C8B-B14F-4D97-AF65-F5344CB8AC3E}">
        <p14:creationId xmlns:p14="http://schemas.microsoft.com/office/powerpoint/2010/main" val="3027497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E07BA9F-0080-414E-8833-4B6D85E7F3EE}"/>
              </a:ext>
            </a:extLst>
          </p:cNvPr>
          <p:cNvSpPr>
            <a:spLocks noGrp="1"/>
          </p:cNvSpPr>
          <p:nvPr>
            <p:ph type="title"/>
          </p:nvPr>
        </p:nvSpPr>
        <p:spPr>
          <a:xfrm>
            <a:off x="838201" y="732391"/>
            <a:ext cx="5257799" cy="1314996"/>
          </a:xfrm>
        </p:spPr>
        <p:txBody>
          <a:bodyPr anchor="b"/>
          <a:lstStyle/>
          <a:p>
            <a:r>
              <a:rPr lang="en-US"/>
              <a:t>Click to edit Master title style</a:t>
            </a:r>
          </a:p>
        </p:txBody>
      </p:sp>
      <p:sp>
        <p:nvSpPr>
          <p:cNvPr id="20" name="Content Placeholder 2">
            <a:extLst>
              <a:ext uri="{FF2B5EF4-FFF2-40B4-BE49-F238E27FC236}">
                <a16:creationId xmlns:a16="http://schemas.microsoft.com/office/drawing/2014/main" id="{438D53F6-8652-4F18-82CF-5FA5A6DB05F9}"/>
              </a:ext>
            </a:extLst>
          </p:cNvPr>
          <p:cNvSpPr>
            <a:spLocks noGrp="1"/>
          </p:cNvSpPr>
          <p:nvPr>
            <p:ph idx="1" hasCustomPrompt="1"/>
          </p:nvPr>
        </p:nvSpPr>
        <p:spPr>
          <a:xfrm>
            <a:off x="838201" y="2167932"/>
            <a:ext cx="5257799" cy="3882959"/>
          </a:xfrm>
        </p:spPr>
        <p:txBody>
          <a:bodyPr>
            <a:normAutofit/>
          </a:bodyPr>
          <a:lstStyle>
            <a:lvl1pPr marL="0" indent="0">
              <a:lnSpc>
                <a:spcPct val="90000"/>
              </a:lnSpc>
              <a:buNone/>
              <a:defRPr sz="1800"/>
            </a:lvl1pPr>
          </a:lstStyle>
          <a:p>
            <a:pPr>
              <a:lnSpc>
                <a:spcPct val="130000"/>
              </a:lnSpc>
            </a:pPr>
            <a:r>
              <a:rPr lang="en-US"/>
              <a:t>Click to add text</a:t>
            </a:r>
          </a:p>
        </p:txBody>
      </p:sp>
      <p:grpSp>
        <p:nvGrpSpPr>
          <p:cNvPr id="3" name="Group 2">
            <a:extLst>
              <a:ext uri="{FF2B5EF4-FFF2-40B4-BE49-F238E27FC236}">
                <a16:creationId xmlns:a16="http://schemas.microsoft.com/office/drawing/2014/main" id="{C7889367-AA88-4B31-A223-EF3FCC731813}"/>
              </a:ext>
              <a:ext uri="{C183D7F6-B498-43B3-948B-1728B52AA6E4}">
                <adec:decorative xmlns:adec="http://schemas.microsoft.com/office/drawing/2017/decorative" val="1"/>
              </a:ext>
            </a:extLst>
          </p:cNvPr>
          <p:cNvGrpSpPr/>
          <p:nvPr userDrawn="1"/>
        </p:nvGrpSpPr>
        <p:grpSpPr>
          <a:xfrm flipV="1">
            <a:off x="2" y="6191250"/>
            <a:ext cx="630153" cy="666750"/>
            <a:chOff x="1" y="2"/>
            <a:chExt cx="2232251" cy="2361890"/>
          </a:xfrm>
        </p:grpSpPr>
        <p:sp>
          <p:nvSpPr>
            <p:cNvPr id="16" name="Freeform: Shape 15">
              <a:extLst>
                <a:ext uri="{FF2B5EF4-FFF2-40B4-BE49-F238E27FC236}">
                  <a16:creationId xmlns:a16="http://schemas.microsoft.com/office/drawing/2014/main" id="{7C9AB4B8-C106-4540-81BA-4388E2B81283}"/>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690E7B3D-DBE9-40C9-9D00-F8038C4D447F}"/>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grpSp>
        <p:nvGrpSpPr>
          <p:cNvPr id="4" name="Group 3">
            <a:extLst>
              <a:ext uri="{FF2B5EF4-FFF2-40B4-BE49-F238E27FC236}">
                <a16:creationId xmlns:a16="http://schemas.microsoft.com/office/drawing/2014/main" id="{639AC4BF-D84C-4F05-A8BF-A365C3B75C5E}"/>
              </a:ext>
              <a:ext uri="{C183D7F6-B498-43B3-948B-1728B52AA6E4}">
                <adec:decorative xmlns:adec="http://schemas.microsoft.com/office/drawing/2017/decorative" val="1"/>
              </a:ext>
            </a:extLst>
          </p:cNvPr>
          <p:cNvGrpSpPr/>
          <p:nvPr userDrawn="1"/>
        </p:nvGrpSpPr>
        <p:grpSpPr>
          <a:xfrm rot="16200000">
            <a:off x="8835619" y="58817"/>
            <a:ext cx="3432581" cy="3293393"/>
            <a:chOff x="8759419" y="3564607"/>
            <a:chExt cx="3432581" cy="3293393"/>
          </a:xfrm>
        </p:grpSpPr>
        <p:sp>
          <p:nvSpPr>
            <p:cNvPr id="23" name="Freeform: Shape 22">
              <a:extLst>
                <a:ext uri="{FF2B5EF4-FFF2-40B4-BE49-F238E27FC236}">
                  <a16:creationId xmlns:a16="http://schemas.microsoft.com/office/drawing/2014/main" id="{6EE44D66-158A-482A-B586-9251844C245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Shape 23">
              <a:extLst>
                <a:ext uri="{FF2B5EF4-FFF2-40B4-BE49-F238E27FC236}">
                  <a16:creationId xmlns:a16="http://schemas.microsoft.com/office/drawing/2014/main" id="{1538A9F0-F51C-490F-8D45-3E8D5EA1940F}"/>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Picture Placeholder 34">
            <a:extLst>
              <a:ext uri="{FF2B5EF4-FFF2-40B4-BE49-F238E27FC236}">
                <a16:creationId xmlns:a16="http://schemas.microsoft.com/office/drawing/2014/main" id="{4D354E56-8681-43D1-8F37-55BD576D7DFB}"/>
              </a:ext>
            </a:extLst>
          </p:cNvPr>
          <p:cNvSpPr>
            <a:spLocks noGrp="1"/>
          </p:cNvSpPr>
          <p:nvPr>
            <p:ph type="pic" sz="quarter" idx="13" hasCustomPrompt="1"/>
          </p:nvPr>
        </p:nvSpPr>
        <p:spPr>
          <a:xfrm>
            <a:off x="6924145" y="732391"/>
            <a:ext cx="4463594" cy="2590987"/>
          </a:xfrm>
        </p:spPr>
        <p:txBody>
          <a:bodyPr/>
          <a:lstStyle>
            <a:lvl1pPr>
              <a:buNone/>
              <a:defRPr/>
            </a:lvl1pPr>
          </a:lstStyle>
          <a:p>
            <a:r>
              <a:rPr lang="en-US"/>
              <a:t>Click to add photo</a:t>
            </a:r>
          </a:p>
        </p:txBody>
      </p:sp>
      <p:sp>
        <p:nvSpPr>
          <p:cNvPr id="38" name="Picture Placeholder 34">
            <a:extLst>
              <a:ext uri="{FF2B5EF4-FFF2-40B4-BE49-F238E27FC236}">
                <a16:creationId xmlns:a16="http://schemas.microsoft.com/office/drawing/2014/main" id="{E453D702-1A5A-4ADD-AC37-B4F65623358A}"/>
              </a:ext>
            </a:extLst>
          </p:cNvPr>
          <p:cNvSpPr>
            <a:spLocks noGrp="1"/>
          </p:cNvSpPr>
          <p:nvPr>
            <p:ph type="pic" sz="quarter" idx="14" hasCustomPrompt="1"/>
          </p:nvPr>
        </p:nvSpPr>
        <p:spPr>
          <a:xfrm>
            <a:off x="6924145" y="3459904"/>
            <a:ext cx="4463594" cy="2590987"/>
          </a:xfrm>
        </p:spPr>
        <p:txBody>
          <a:bodyPr/>
          <a:lstStyle>
            <a:lvl1pPr>
              <a:buNone/>
              <a:defRPr/>
            </a:lvl1pPr>
          </a:lstStyle>
          <a:p>
            <a:r>
              <a:rPr lang="en-US"/>
              <a:t>Click to add photo</a:t>
            </a:r>
          </a:p>
        </p:txBody>
      </p:sp>
      <p:sp>
        <p:nvSpPr>
          <p:cNvPr id="26" name="Date Placeholder 178">
            <a:extLst>
              <a:ext uri="{FF2B5EF4-FFF2-40B4-BE49-F238E27FC236}">
                <a16:creationId xmlns:a16="http://schemas.microsoft.com/office/drawing/2014/main" id="{8B8EBB46-CBEC-457F-8872-DEB91F82B31E}"/>
              </a:ext>
            </a:extLst>
          </p:cNvPr>
          <p:cNvSpPr>
            <a:spLocks noGrp="1"/>
          </p:cNvSpPr>
          <p:nvPr>
            <p:ph type="dt" sz="half" idx="10"/>
          </p:nvPr>
        </p:nvSpPr>
        <p:spPr>
          <a:xfrm>
            <a:off x="838200" y="6356350"/>
            <a:ext cx="2743200" cy="365125"/>
          </a:xfrm>
        </p:spPr>
        <p:txBody>
          <a:bodyPr/>
          <a:lstStyle/>
          <a:p>
            <a:r>
              <a:rPr lang="en-US"/>
              <a:t>2/1/20XX</a:t>
            </a:r>
          </a:p>
        </p:txBody>
      </p:sp>
      <p:sp>
        <p:nvSpPr>
          <p:cNvPr id="27" name="Footer Placeholder 179">
            <a:extLst>
              <a:ext uri="{FF2B5EF4-FFF2-40B4-BE49-F238E27FC236}">
                <a16:creationId xmlns:a16="http://schemas.microsoft.com/office/drawing/2014/main" id="{336A30D4-056C-484B-A7B3-4823C6BEAE74}"/>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34" name="Slide Number Placeholder 180">
            <a:extLst>
              <a:ext uri="{FF2B5EF4-FFF2-40B4-BE49-F238E27FC236}">
                <a16:creationId xmlns:a16="http://schemas.microsoft.com/office/drawing/2014/main" id="{5D92CF26-B223-452F-8C8F-BA960FA267DE}"/>
              </a:ext>
            </a:extLst>
          </p:cNvPr>
          <p:cNvSpPr>
            <a:spLocks noGrp="1"/>
          </p:cNvSpPr>
          <p:nvPr>
            <p:ph type="sldNum" sz="quarter" idx="12"/>
          </p:nvPr>
        </p:nvSpPr>
        <p:spPr>
          <a:xfrm>
            <a:off x="8610600" y="6356350"/>
            <a:ext cx="2743200" cy="365125"/>
          </a:xfrm>
        </p:spPr>
        <p:txBody>
          <a:bodyPr/>
          <a:lstStyle>
            <a:lvl1pPr>
              <a:defRPr>
                <a:solidFill>
                  <a:schemeClr val="tx1"/>
                </a:solidFill>
              </a:defRPr>
            </a:lvl1pPr>
          </a:lstStyle>
          <a:p>
            <a:fld id="{5EA792F7-1D9E-4C7E-A103-E8EDFDC2691E}" type="slidenum">
              <a:rPr lang="en-US" smtClean="0"/>
              <a:pPr/>
              <a:t>‹#›</a:t>
            </a:fld>
            <a:endParaRPr lang="en-US">
              <a:solidFill>
                <a:schemeClr val="tx1"/>
              </a:solidFill>
            </a:endParaRPr>
          </a:p>
        </p:txBody>
      </p:sp>
      <p:grpSp>
        <p:nvGrpSpPr>
          <p:cNvPr id="15" name="Group 14">
            <a:extLst>
              <a:ext uri="{FF2B5EF4-FFF2-40B4-BE49-F238E27FC236}">
                <a16:creationId xmlns:a16="http://schemas.microsoft.com/office/drawing/2014/main" id="{A0CE0237-8723-4348-94B7-63A59D8475D2}"/>
              </a:ext>
              <a:ext uri="{C183D7F6-B498-43B3-948B-1728B52AA6E4}">
                <adec:decorative xmlns:adec="http://schemas.microsoft.com/office/drawing/2017/decorative" val="1"/>
              </a:ext>
            </a:extLst>
          </p:cNvPr>
          <p:cNvGrpSpPr/>
          <p:nvPr userDrawn="1"/>
        </p:nvGrpSpPr>
        <p:grpSpPr>
          <a:xfrm>
            <a:off x="5887262" y="1200150"/>
            <a:ext cx="1648987" cy="635480"/>
            <a:chOff x="0" y="292656"/>
            <a:chExt cx="1861854" cy="717514"/>
          </a:xfrm>
        </p:grpSpPr>
        <p:sp>
          <p:nvSpPr>
            <p:cNvPr id="18" name="Freeform: Shape 17">
              <a:extLst>
                <a:ext uri="{FF2B5EF4-FFF2-40B4-BE49-F238E27FC236}">
                  <a16:creationId xmlns:a16="http://schemas.microsoft.com/office/drawing/2014/main" id="{3476B89C-56D1-416F-8EB1-DA7F4851482F}"/>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3C49B972-3E3D-4CC1-B834-FF30BF266D59}"/>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grpSp>
      <p:grpSp>
        <p:nvGrpSpPr>
          <p:cNvPr id="22" name="Graphic 185">
            <a:extLst>
              <a:ext uri="{FF2B5EF4-FFF2-40B4-BE49-F238E27FC236}">
                <a16:creationId xmlns:a16="http://schemas.microsoft.com/office/drawing/2014/main" id="{A3C21CC9-A512-4380-A099-AF8D792D53DF}"/>
              </a:ext>
              <a:ext uri="{C183D7F6-B498-43B3-948B-1728B52AA6E4}">
                <adec:decorative xmlns:adec="http://schemas.microsoft.com/office/drawing/2017/decorative" val="1"/>
              </a:ext>
            </a:extLst>
          </p:cNvPr>
          <p:cNvGrpSpPr/>
          <p:nvPr userDrawn="1"/>
        </p:nvGrpSpPr>
        <p:grpSpPr>
          <a:xfrm>
            <a:off x="9906949" y="5729028"/>
            <a:ext cx="1054465" cy="469689"/>
            <a:chOff x="9841624" y="4115729"/>
            <a:chExt cx="602169" cy="268223"/>
          </a:xfrm>
          <a:solidFill>
            <a:schemeClr val="tx1"/>
          </a:solidFill>
        </p:grpSpPr>
        <p:sp>
          <p:nvSpPr>
            <p:cNvPr id="25" name="Freeform: Shape 24">
              <a:extLst>
                <a:ext uri="{FF2B5EF4-FFF2-40B4-BE49-F238E27FC236}">
                  <a16:creationId xmlns:a16="http://schemas.microsoft.com/office/drawing/2014/main" id="{FB6773D6-764F-4C00-BDB8-9761B8DCF46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1DF7779-B189-4FED-96A5-C8852D1F907C}"/>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C51E684-AEB1-4277-BF9F-10CAE54303FD}"/>
                </a:ext>
              </a:extLst>
            </p:cNvPr>
            <p:cNvSpPr/>
            <p:nvPr/>
          </p:nvSpPr>
          <p:spPr>
            <a:xfrm>
              <a:off x="1004127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583D091-9DC7-491F-B66C-9B0F1DC764FB}"/>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AFED6B7-EDAF-4E47-8659-164C8192BE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04080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B339F109-5532-4E78-8957-EB2AAAD36967}"/>
              </a:ext>
              <a:ext uri="{C183D7F6-B498-43B3-948B-1728B52AA6E4}">
                <adec:decorative xmlns:adec="http://schemas.microsoft.com/office/drawing/2017/decorative" val="1"/>
              </a:ext>
            </a:extLst>
          </p:cNvPr>
          <p:cNvSpPr/>
          <p:nvPr userDrawn="1"/>
        </p:nvSpPr>
        <p:spPr>
          <a:xfrm>
            <a:off x="1847014" y="1128803"/>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AF9A59D-418A-4B1E-B724-5ADD4336F766}"/>
              </a:ext>
              <a:ext uri="{C183D7F6-B498-43B3-948B-1728B52AA6E4}">
                <adec:decorative xmlns:adec="http://schemas.microsoft.com/office/drawing/2017/decorative" val="1"/>
              </a:ext>
            </a:extLst>
          </p:cNvPr>
          <p:cNvSpPr/>
          <p:nvPr userDrawn="1"/>
        </p:nvSpPr>
        <p:spPr>
          <a:xfrm>
            <a:off x="1840778" y="1131641"/>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Oval 19">
            <a:extLst>
              <a:ext uri="{FF2B5EF4-FFF2-40B4-BE49-F238E27FC236}">
                <a16:creationId xmlns:a16="http://schemas.microsoft.com/office/drawing/2014/main" id="{2667FDEA-E217-4374-BFBC-FB41B2C3A553}"/>
              </a:ext>
              <a:ext uri="{C183D7F6-B498-43B3-948B-1728B52AA6E4}">
                <adec:decorative xmlns:adec="http://schemas.microsoft.com/office/drawing/2017/decorative" val="1"/>
              </a:ext>
            </a:extLst>
          </p:cNvPr>
          <p:cNvSpPr/>
          <p:nvPr userDrawn="1"/>
        </p:nvSpPr>
        <p:spPr>
          <a:xfrm>
            <a:off x="1712254" y="1065353"/>
            <a:ext cx="5290997" cy="529099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595C1B9A-716B-4783-B119-E6A639110F9E}"/>
              </a:ext>
            </a:extLst>
          </p:cNvPr>
          <p:cNvSpPr>
            <a:spLocks noGrp="1"/>
          </p:cNvSpPr>
          <p:nvPr>
            <p:ph type="ctrTitle" hasCustomPrompt="1"/>
          </p:nvPr>
        </p:nvSpPr>
        <p:spPr>
          <a:xfrm>
            <a:off x="2545517" y="2193085"/>
            <a:ext cx="3624471" cy="2577893"/>
          </a:xfrm>
        </p:spPr>
        <p:txBody>
          <a:bodyPr/>
          <a:lstStyle>
            <a:lvl1pPr algn="ctr">
              <a:defRPr sz="6000" b="1" spc="1500" baseline="0"/>
            </a:lvl1pPr>
          </a:lstStyle>
          <a:p>
            <a:r>
              <a:rPr lang="en-US"/>
              <a:t>CLICK TO ADD TITLE</a:t>
            </a:r>
          </a:p>
        </p:txBody>
      </p:sp>
      <p:sp>
        <p:nvSpPr>
          <p:cNvPr id="22" name="Subtitle 2">
            <a:extLst>
              <a:ext uri="{FF2B5EF4-FFF2-40B4-BE49-F238E27FC236}">
                <a16:creationId xmlns:a16="http://schemas.microsoft.com/office/drawing/2014/main" id="{3FCFDA35-1DC9-408E-A01B-01C76090E795}"/>
              </a:ext>
            </a:extLst>
          </p:cNvPr>
          <p:cNvSpPr>
            <a:spLocks noGrp="1"/>
          </p:cNvSpPr>
          <p:nvPr>
            <p:ph type="subTitle" idx="1" hasCustomPrompt="1"/>
          </p:nvPr>
        </p:nvSpPr>
        <p:spPr>
          <a:xfrm>
            <a:off x="2545517" y="4863054"/>
            <a:ext cx="3624471" cy="811604"/>
          </a:xfrm>
        </p:spPr>
        <p:txBody>
          <a:bodyPr/>
          <a:lstStyle>
            <a:lvl1pPr marL="0" algn="ctr">
              <a:buNone/>
              <a:defRPr spc="400" baseline="0"/>
            </a:lvl1pPr>
          </a:lstStyle>
          <a:p>
            <a:r>
              <a:rPr lang="en-US"/>
              <a:t>CLICK TO ADD SUBTITLE</a:t>
            </a:r>
          </a:p>
        </p:txBody>
      </p:sp>
      <p:sp>
        <p:nvSpPr>
          <p:cNvPr id="23" name="Graphic 212">
            <a:extLst>
              <a:ext uri="{FF2B5EF4-FFF2-40B4-BE49-F238E27FC236}">
                <a16:creationId xmlns:a16="http://schemas.microsoft.com/office/drawing/2014/main" id="{B25ABCF7-C1CE-49AC-B9BB-B0CC0545E829}"/>
              </a:ext>
              <a:ext uri="{C183D7F6-B498-43B3-948B-1728B52AA6E4}">
                <adec:decorative xmlns:adec="http://schemas.microsoft.com/office/drawing/2017/decorative" val="1"/>
              </a:ext>
            </a:extLst>
          </p:cNvPr>
          <p:cNvSpPr/>
          <p:nvPr userDrawn="1"/>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Graphic 212">
            <a:extLst>
              <a:ext uri="{FF2B5EF4-FFF2-40B4-BE49-F238E27FC236}">
                <a16:creationId xmlns:a16="http://schemas.microsoft.com/office/drawing/2014/main" id="{90C75B78-0468-4902-B7BE-7274FCE08D86}"/>
              </a:ext>
              <a:ext uri="{C183D7F6-B498-43B3-948B-1728B52AA6E4}">
                <adec:decorative xmlns:adec="http://schemas.microsoft.com/office/drawing/2017/decorative" val="1"/>
              </a:ext>
            </a:extLst>
          </p:cNvPr>
          <p:cNvSpPr/>
          <p:nvPr userDrawn="1"/>
        </p:nvSpPr>
        <p:spPr>
          <a:xfrm>
            <a:off x="10605044" y="54194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FF6701EE-4FAB-4701-8901-9B8A7D881886}"/>
              </a:ext>
              <a:ext uri="{C183D7F6-B498-43B3-948B-1728B52AA6E4}">
                <adec:decorative xmlns:adec="http://schemas.microsoft.com/office/drawing/2017/decorative" val="1"/>
              </a:ext>
            </a:extLst>
          </p:cNvPr>
          <p:cNvGrpSpPr/>
          <p:nvPr userDrawn="1"/>
        </p:nvGrpSpPr>
        <p:grpSpPr>
          <a:xfrm>
            <a:off x="0" y="1065353"/>
            <a:ext cx="1861854" cy="717514"/>
            <a:chOff x="0" y="1065353"/>
            <a:chExt cx="1861854" cy="717514"/>
          </a:xfrm>
          <a:solidFill>
            <a:srgbClr val="FFFFFF"/>
          </a:solidFill>
        </p:grpSpPr>
        <p:sp>
          <p:nvSpPr>
            <p:cNvPr id="26" name="Freeform: Shape 25">
              <a:extLst>
                <a:ext uri="{FF2B5EF4-FFF2-40B4-BE49-F238E27FC236}">
                  <a16:creationId xmlns:a16="http://schemas.microsoft.com/office/drawing/2014/main" id="{A20F471D-1478-4017-A2E8-E49767311E1C}"/>
                </a:ext>
              </a:extLst>
            </p:cNvPr>
            <p:cNvSpPr/>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7" name="Freeform: Shape 26" descr="Tag=AccentColor&#10;Flavor=Light&#10;Target=Fill">
              <a:extLst>
                <a:ext uri="{FF2B5EF4-FFF2-40B4-BE49-F238E27FC236}">
                  <a16:creationId xmlns:a16="http://schemas.microsoft.com/office/drawing/2014/main" id="{1BAF8420-CA52-41DD-81ED-C730C36AA49E}"/>
                </a:ext>
              </a:extLst>
            </p:cNvPr>
            <p:cNvSpPr/>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8" name="Group 27">
            <a:extLst>
              <a:ext uri="{FF2B5EF4-FFF2-40B4-BE49-F238E27FC236}">
                <a16:creationId xmlns:a16="http://schemas.microsoft.com/office/drawing/2014/main" id="{6EB57E20-C5E1-4C45-8681-D71FCB21660E}"/>
              </a:ext>
              <a:ext uri="{C183D7F6-B498-43B3-948B-1728B52AA6E4}">
                <adec:decorative xmlns:adec="http://schemas.microsoft.com/office/drawing/2017/decorative" val="1"/>
              </a:ext>
            </a:extLst>
          </p:cNvPr>
          <p:cNvGrpSpPr/>
          <p:nvPr userDrawn="1"/>
        </p:nvGrpSpPr>
        <p:grpSpPr>
          <a:xfrm>
            <a:off x="0" y="1065353"/>
            <a:ext cx="1861854" cy="717514"/>
            <a:chOff x="0" y="1065353"/>
            <a:chExt cx="1861854" cy="717514"/>
          </a:xfrm>
          <a:solidFill>
            <a:schemeClr val="tx1"/>
          </a:solidFill>
        </p:grpSpPr>
        <p:sp>
          <p:nvSpPr>
            <p:cNvPr id="29" name="Freeform: Shape 28">
              <a:extLst>
                <a:ext uri="{FF2B5EF4-FFF2-40B4-BE49-F238E27FC236}">
                  <a16:creationId xmlns:a16="http://schemas.microsoft.com/office/drawing/2014/main" id="{DF96E9C4-A1C2-4F1D-B02F-17A662163E7E}"/>
                </a:ext>
              </a:extLst>
            </p:cNvPr>
            <p:cNvSpPr/>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0" name="Freeform: Shape 29" descr="Tag=AccentColor&#10;Flavor=Light&#10;Target=Fill">
              <a:extLst>
                <a:ext uri="{FF2B5EF4-FFF2-40B4-BE49-F238E27FC236}">
                  <a16:creationId xmlns:a16="http://schemas.microsoft.com/office/drawing/2014/main" id="{70561670-B491-4F4D-9610-C73171119343}"/>
                </a:ext>
              </a:extLst>
            </p:cNvPr>
            <p:cNvSpPr/>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31" name="Graphic 185">
            <a:extLst>
              <a:ext uri="{FF2B5EF4-FFF2-40B4-BE49-F238E27FC236}">
                <a16:creationId xmlns:a16="http://schemas.microsoft.com/office/drawing/2014/main" id="{4F846A43-6834-4F6F-8E46-63FA7C2C98DA}"/>
              </a:ext>
              <a:ext uri="{C183D7F6-B498-43B3-948B-1728B52AA6E4}">
                <adec:decorative xmlns:adec="http://schemas.microsoft.com/office/drawing/2017/decorative" val="1"/>
              </a:ext>
            </a:extLst>
          </p:cNvPr>
          <p:cNvGrpSpPr/>
          <p:nvPr userDrawn="1"/>
        </p:nvGrpSpPr>
        <p:grpSpPr>
          <a:xfrm>
            <a:off x="9488307" y="5002180"/>
            <a:ext cx="1054467" cy="469689"/>
            <a:chOff x="9841624" y="4115729"/>
            <a:chExt cx="602170" cy="268223"/>
          </a:xfrm>
          <a:solidFill>
            <a:schemeClr val="tx1"/>
          </a:solidFill>
        </p:grpSpPr>
        <p:sp>
          <p:nvSpPr>
            <p:cNvPr id="32" name="Freeform: Shape 31">
              <a:extLst>
                <a:ext uri="{FF2B5EF4-FFF2-40B4-BE49-F238E27FC236}">
                  <a16:creationId xmlns:a16="http://schemas.microsoft.com/office/drawing/2014/main" id="{48F9C999-04A1-4D43-BDB8-92544F80472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5869A1B-DD16-4776-B13D-E42451D72132}"/>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242098B-0D08-4893-947C-64E636987EC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D12C60D-1CAC-4F0D-A71E-0C969C7E98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94EDD4C-1AF7-48F1-BF2E-6FBCA88C29ED}"/>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3E44DB9D-C837-43AB-B2E6-ED5D27833DFC}"/>
              </a:ext>
            </a:extLst>
          </p:cNvPr>
          <p:cNvGrpSpPr/>
          <p:nvPr userDrawn="1"/>
        </p:nvGrpSpPr>
        <p:grpSpPr>
          <a:xfrm>
            <a:off x="1185735" y="4917084"/>
            <a:ext cx="319941" cy="319941"/>
            <a:chOff x="1185735" y="4917084"/>
            <a:chExt cx="319941" cy="319941"/>
          </a:xfrm>
        </p:grpSpPr>
        <p:sp>
          <p:nvSpPr>
            <p:cNvPr id="37" name="Oval 36">
              <a:extLst>
                <a:ext uri="{FF2B5EF4-FFF2-40B4-BE49-F238E27FC236}">
                  <a16:creationId xmlns:a16="http://schemas.microsoft.com/office/drawing/2014/main" id="{BA2DA534-CC7F-4C25-939F-0385A4DEE275}"/>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85FEC6A-306B-41E7-A9C7-44594DA87249}"/>
                </a:ext>
                <a:ext uri="{C183D7F6-B498-43B3-948B-1728B52AA6E4}">
                  <adec:decorative xmlns:adec="http://schemas.microsoft.com/office/drawing/2017/decorative" val="1"/>
                </a:ext>
              </a:extLst>
            </p:cNvPr>
            <p:cNvSpPr/>
            <p:nvPr userDrawn="1"/>
          </p:nvSpPr>
          <p:spPr>
            <a:xfrm>
              <a:off x="1185735" y="4917084"/>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Picture Placeholder 42">
            <a:extLst>
              <a:ext uri="{FF2B5EF4-FFF2-40B4-BE49-F238E27FC236}">
                <a16:creationId xmlns:a16="http://schemas.microsoft.com/office/drawing/2014/main" id="{C0034F93-BE52-480B-AB81-0F085EAB053A}"/>
              </a:ext>
            </a:extLst>
          </p:cNvPr>
          <p:cNvSpPr>
            <a:spLocks noGrp="1"/>
          </p:cNvSpPr>
          <p:nvPr>
            <p:ph type="pic" sz="quarter" idx="10" hasCustomPrompt="1"/>
          </p:nvPr>
        </p:nvSpPr>
        <p:spPr>
          <a:xfrm>
            <a:off x="6536411" y="254456"/>
            <a:ext cx="4203526" cy="4203526"/>
          </a:xfrm>
          <a:custGeom>
            <a:avLst/>
            <a:gdLst>
              <a:gd name="connsiteX0" fmla="*/ 2101763 w 4203526"/>
              <a:gd name="connsiteY0" fmla="*/ 0 h 4203526"/>
              <a:gd name="connsiteX1" fmla="*/ 4203526 w 4203526"/>
              <a:gd name="connsiteY1" fmla="*/ 2101763 h 4203526"/>
              <a:gd name="connsiteX2" fmla="*/ 2101763 w 4203526"/>
              <a:gd name="connsiteY2" fmla="*/ 4203526 h 4203526"/>
              <a:gd name="connsiteX3" fmla="*/ 0 w 4203526"/>
              <a:gd name="connsiteY3" fmla="*/ 2101763 h 4203526"/>
              <a:gd name="connsiteX4" fmla="*/ 2101763 w 4203526"/>
              <a:gd name="connsiteY4" fmla="*/ 0 h 420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3526" h="4203526">
                <a:moveTo>
                  <a:pt x="2101763" y="0"/>
                </a:moveTo>
                <a:cubicBezTo>
                  <a:pt x="3262535" y="0"/>
                  <a:pt x="4203526" y="940991"/>
                  <a:pt x="4203526" y="2101763"/>
                </a:cubicBezTo>
                <a:cubicBezTo>
                  <a:pt x="4203526" y="3262535"/>
                  <a:pt x="3262535" y="4203526"/>
                  <a:pt x="2101763" y="4203526"/>
                </a:cubicBezTo>
                <a:cubicBezTo>
                  <a:pt x="940992" y="4203526"/>
                  <a:pt x="0" y="3262535"/>
                  <a:pt x="0" y="2101763"/>
                </a:cubicBezTo>
                <a:cubicBezTo>
                  <a:pt x="0" y="940991"/>
                  <a:pt x="940992" y="0"/>
                  <a:pt x="2101763" y="0"/>
                </a:cubicBezTo>
                <a:close/>
              </a:path>
            </a:pathLst>
          </a:custGeom>
        </p:spPr>
        <p:txBody>
          <a:bodyPr wrap="square" anchor="ctr">
            <a:noAutofit/>
          </a:bodyPr>
          <a:lstStyle>
            <a:lvl1pPr algn="ctr">
              <a:buNone/>
              <a:defRPr/>
            </a:lvl1pPr>
          </a:lstStyle>
          <a:p>
            <a:r>
              <a:rPr lang="en-US"/>
              <a:t>Click to add photo</a:t>
            </a:r>
          </a:p>
        </p:txBody>
      </p:sp>
    </p:spTree>
    <p:extLst>
      <p:ext uri="{BB962C8B-B14F-4D97-AF65-F5344CB8AC3E}">
        <p14:creationId xmlns:p14="http://schemas.microsoft.com/office/powerpoint/2010/main" val="2384330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132AFB4-A853-454F-AB81-EE2659F67D0E}"/>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5" name="Title 1">
            <a:extLst>
              <a:ext uri="{FF2B5EF4-FFF2-40B4-BE49-F238E27FC236}">
                <a16:creationId xmlns:a16="http://schemas.microsoft.com/office/drawing/2014/main" id="{C7A51216-87BD-42FE-8101-AA68A199CBE2}"/>
              </a:ext>
            </a:extLst>
          </p:cNvPr>
          <p:cNvSpPr>
            <a:spLocks noGrp="1"/>
          </p:cNvSpPr>
          <p:nvPr>
            <p:ph type="title" hasCustomPrompt="1"/>
          </p:nvPr>
        </p:nvSpPr>
        <p:spPr>
          <a:xfrm>
            <a:off x="2976055" y="633045"/>
            <a:ext cx="5177077" cy="3863063"/>
          </a:xfrm>
        </p:spPr>
        <p:txBody>
          <a:bodyPr anchor="ctr"/>
          <a:lstStyle>
            <a:lvl1pPr algn="ctr">
              <a:lnSpc>
                <a:spcPct val="100000"/>
              </a:lnSpc>
              <a:defRPr b="0" baseline="0"/>
            </a:lvl1pPr>
          </a:lstStyle>
          <a:p>
            <a:r>
              <a:rPr lang="en-US"/>
              <a:t>Click to add title</a:t>
            </a:r>
          </a:p>
        </p:txBody>
      </p:sp>
      <p:sp>
        <p:nvSpPr>
          <p:cNvPr id="16" name="Freeform: Shape 15">
            <a:extLst>
              <a:ext uri="{FF2B5EF4-FFF2-40B4-BE49-F238E27FC236}">
                <a16:creationId xmlns:a16="http://schemas.microsoft.com/office/drawing/2014/main" id="{04838ED8-47A6-444E-9A70-62C3DDD89028}"/>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EED28DBA-363E-4EDE-9CA4-0A3D2EABA6CD}"/>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CF1A1C4A-5092-4804-8704-EA2785039741}"/>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11BD1D4-C220-4A08-A113-47C384B7F8DA}"/>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F494DD11-C4F7-488D-9B64-0D5850F97911}"/>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 Placeholder 31">
            <a:extLst>
              <a:ext uri="{FF2B5EF4-FFF2-40B4-BE49-F238E27FC236}">
                <a16:creationId xmlns:a16="http://schemas.microsoft.com/office/drawing/2014/main" id="{45496C8D-0494-44FB-9F43-B3CB6B3BFD30}"/>
              </a:ext>
            </a:extLst>
          </p:cNvPr>
          <p:cNvSpPr>
            <a:spLocks noGrp="1"/>
          </p:cNvSpPr>
          <p:nvPr>
            <p:ph type="body" sz="quarter" idx="13" hasCustomPrompt="1"/>
          </p:nvPr>
        </p:nvSpPr>
        <p:spPr>
          <a:xfrm>
            <a:off x="2975828" y="4669152"/>
            <a:ext cx="5177572" cy="887031"/>
          </a:xfrm>
        </p:spPr>
        <p:txBody>
          <a:bodyPr/>
          <a:lstStyle>
            <a:lvl1pPr algn="ctr">
              <a:buNone/>
              <a:defRPr/>
            </a:lvl1pPr>
          </a:lstStyle>
          <a:p>
            <a:pPr lvl="0"/>
            <a:r>
              <a:rPr lang="en-US"/>
              <a:t>Click to add subtitle</a:t>
            </a:r>
          </a:p>
        </p:txBody>
      </p:sp>
      <p:sp>
        <p:nvSpPr>
          <p:cNvPr id="23" name="Date Placeholder 178">
            <a:extLst>
              <a:ext uri="{FF2B5EF4-FFF2-40B4-BE49-F238E27FC236}">
                <a16:creationId xmlns:a16="http://schemas.microsoft.com/office/drawing/2014/main" id="{64E5B367-78E8-464F-A44D-8C70877FCA39}"/>
              </a:ext>
            </a:extLst>
          </p:cNvPr>
          <p:cNvSpPr>
            <a:spLocks noGrp="1"/>
          </p:cNvSpPr>
          <p:nvPr>
            <p:ph type="dt" sz="half" idx="10"/>
          </p:nvPr>
        </p:nvSpPr>
        <p:spPr>
          <a:xfrm>
            <a:off x="838200" y="6356350"/>
            <a:ext cx="2743200" cy="365125"/>
          </a:xfrm>
        </p:spPr>
        <p:txBody>
          <a:bodyPr/>
          <a:lstStyle/>
          <a:p>
            <a:r>
              <a:rPr lang="en-US"/>
              <a:t>2/1/20XX</a:t>
            </a:r>
          </a:p>
        </p:txBody>
      </p:sp>
      <p:sp>
        <p:nvSpPr>
          <p:cNvPr id="24" name="Footer Placeholder 179">
            <a:extLst>
              <a:ext uri="{FF2B5EF4-FFF2-40B4-BE49-F238E27FC236}">
                <a16:creationId xmlns:a16="http://schemas.microsoft.com/office/drawing/2014/main" id="{D4AC7E0C-0B9F-4398-B582-7326AA2547D5}"/>
              </a:ext>
            </a:extLst>
          </p:cNvPr>
          <p:cNvSpPr>
            <a:spLocks noGrp="1"/>
          </p:cNvSpPr>
          <p:nvPr>
            <p:ph type="ftr" sz="quarter" idx="11"/>
          </p:nvPr>
        </p:nvSpPr>
        <p:spPr>
          <a:xfrm>
            <a:off x="4038600" y="6356350"/>
            <a:ext cx="4114800" cy="365125"/>
          </a:xfrm>
        </p:spPr>
        <p:txBody>
          <a:bodyPr/>
          <a:lstStyle/>
          <a:p>
            <a:r>
              <a:rPr lang="en-US"/>
              <a:t>PRESENTATION TITLE</a:t>
            </a:r>
          </a:p>
        </p:txBody>
      </p:sp>
      <p:grpSp>
        <p:nvGrpSpPr>
          <p:cNvPr id="25" name="Graphic 185">
            <a:extLst>
              <a:ext uri="{FF2B5EF4-FFF2-40B4-BE49-F238E27FC236}">
                <a16:creationId xmlns:a16="http://schemas.microsoft.com/office/drawing/2014/main" id="{F902CF95-4802-4803-B88F-358BAD556EBB}"/>
              </a:ext>
              <a:ext uri="{C183D7F6-B498-43B3-948B-1728B52AA6E4}">
                <adec:decorative xmlns:adec="http://schemas.microsoft.com/office/drawing/2017/decorative" val="1"/>
              </a:ext>
            </a:extLst>
          </p:cNvPr>
          <p:cNvGrpSpPr/>
          <p:nvPr userDrawn="1"/>
        </p:nvGrpSpPr>
        <p:grpSpPr>
          <a:xfrm>
            <a:off x="10428621" y="5695520"/>
            <a:ext cx="1054467" cy="469689"/>
            <a:chOff x="9841624" y="4115729"/>
            <a:chExt cx="602170" cy="268223"/>
          </a:xfrm>
          <a:solidFill>
            <a:schemeClr val="tx1"/>
          </a:solidFill>
        </p:grpSpPr>
        <p:sp>
          <p:nvSpPr>
            <p:cNvPr id="26" name="Freeform: Shape 25">
              <a:extLst>
                <a:ext uri="{FF2B5EF4-FFF2-40B4-BE49-F238E27FC236}">
                  <a16:creationId xmlns:a16="http://schemas.microsoft.com/office/drawing/2014/main" id="{69CB7288-B078-4989-97BA-5684B8A1B71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1158005-0976-48BA-95EB-78DDDA7A447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E34BF9-E3E8-41D7-B49D-1BF7490282D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B1BE576-62F7-4F63-A00C-769E67CB8C2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674FB0B-E21D-4719-AC24-605173B3A42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1" name="Slide Number Placeholder 180">
            <a:extLst>
              <a:ext uri="{FF2B5EF4-FFF2-40B4-BE49-F238E27FC236}">
                <a16:creationId xmlns:a16="http://schemas.microsoft.com/office/drawing/2014/main" id="{EEC40372-7268-4D4B-9ABF-A1E03F05C2BA}"/>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solidFill>
                  <a:srgbClr val="898989"/>
                </a:solidFill>
              </a:rPr>
              <a:t>‹#›</a:t>
            </a:fld>
            <a:endParaRPr lang="en-US">
              <a:solidFill>
                <a:srgbClr val="898989"/>
              </a:solidFill>
            </a:endParaRPr>
          </a:p>
        </p:txBody>
      </p:sp>
    </p:spTree>
    <p:extLst>
      <p:ext uri="{BB962C8B-B14F-4D97-AF65-F5344CB8AC3E}">
        <p14:creationId xmlns:p14="http://schemas.microsoft.com/office/powerpoint/2010/main" val="4263382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9" name="Date Placeholder 28">
            <a:extLst>
              <a:ext uri="{FF2B5EF4-FFF2-40B4-BE49-F238E27FC236}">
                <a16:creationId xmlns:a16="http://schemas.microsoft.com/office/drawing/2014/main" id="{ACB144BD-B311-397F-5257-D7D79B2FF924}"/>
              </a:ext>
            </a:extLst>
          </p:cNvPr>
          <p:cNvSpPr>
            <a:spLocks noGrp="1"/>
          </p:cNvSpPr>
          <p:nvPr>
            <p:ph type="dt" sz="half" idx="14"/>
          </p:nvPr>
        </p:nvSpPr>
        <p:spPr/>
        <p:txBody>
          <a:bodyPr/>
          <a:lstStyle/>
          <a:p>
            <a:r>
              <a:rPr lang="en-US"/>
              <a:t>Microsoft confidential</a:t>
            </a:r>
          </a:p>
        </p:txBody>
      </p:sp>
      <p:sp>
        <p:nvSpPr>
          <p:cNvPr id="30" name="Footer Placeholder 29">
            <a:extLst>
              <a:ext uri="{FF2B5EF4-FFF2-40B4-BE49-F238E27FC236}">
                <a16:creationId xmlns:a16="http://schemas.microsoft.com/office/drawing/2014/main" id="{1E95153C-9A7D-A36C-A8F7-C42DFF755FE9}"/>
              </a:ext>
            </a:extLst>
          </p:cNvPr>
          <p:cNvSpPr>
            <a:spLocks noGrp="1"/>
          </p:cNvSpPr>
          <p:nvPr>
            <p:ph type="ftr" sz="quarter" idx="15"/>
          </p:nvPr>
        </p:nvSpPr>
        <p:spPr/>
        <p:txBody>
          <a:bodyPr/>
          <a:lstStyle/>
          <a:p>
            <a:r>
              <a:rPr lang="en-US"/>
              <a:t>Creating a scalable conversational UX</a:t>
            </a:r>
          </a:p>
        </p:txBody>
      </p:sp>
      <p:sp>
        <p:nvSpPr>
          <p:cNvPr id="31" name="Slide Number Placeholder 30">
            <a:extLst>
              <a:ext uri="{FF2B5EF4-FFF2-40B4-BE49-F238E27FC236}">
                <a16:creationId xmlns:a16="http://schemas.microsoft.com/office/drawing/2014/main" id="{0D9E3049-EBC8-E121-6C9F-10FD7CF3B3DB}"/>
              </a:ext>
            </a:extLst>
          </p:cNvPr>
          <p:cNvSpPr>
            <a:spLocks noGrp="1"/>
          </p:cNvSpPr>
          <p:nvPr>
            <p:ph type="sldNum" sz="quarter" idx="16"/>
          </p:nvPr>
        </p:nvSpPr>
        <p:spPr/>
        <p:txBody>
          <a:bodyPr/>
          <a:lstStyle/>
          <a:p>
            <a:fld id="{9406BE13-FF2C-3A41-A53B-D6BC2DDA0AE5}" type="slidenum">
              <a:rPr lang="en-US" smtClean="0"/>
              <a:pPr/>
              <a:t>‹#›</a:t>
            </a:fld>
            <a:endParaRPr lang="en-US">
              <a:solidFill>
                <a:schemeClr val="bg1">
                  <a:lumMod val="85000"/>
                </a:schemeClr>
              </a:solidFill>
            </a:endParaRPr>
          </a:p>
        </p:txBody>
      </p:sp>
      <p:sp>
        <p:nvSpPr>
          <p:cNvPr id="15" name="Title 1">
            <a:extLst>
              <a:ext uri="{FF2B5EF4-FFF2-40B4-BE49-F238E27FC236}">
                <a16:creationId xmlns:a16="http://schemas.microsoft.com/office/drawing/2014/main" id="{8C5F29F9-F3BC-9CA5-E234-C8A45FAAF107}"/>
              </a:ext>
            </a:extLst>
          </p:cNvPr>
          <p:cNvSpPr>
            <a:spLocks noGrp="1"/>
          </p:cNvSpPr>
          <p:nvPr>
            <p:ph type="title" hasCustomPrompt="1"/>
          </p:nvPr>
        </p:nvSpPr>
        <p:spPr>
          <a:xfrm>
            <a:off x="723900" y="1362872"/>
            <a:ext cx="10515600" cy="443198"/>
          </a:xfrm>
        </p:spPr>
        <p:txBody>
          <a:bodyPr>
            <a:spAutoFit/>
          </a:bodyPr>
          <a:lstStyle/>
          <a:p>
            <a:r>
              <a:rPr lang="en-US"/>
              <a:t>A concise, specific, and conversational active headline.</a:t>
            </a:r>
          </a:p>
        </p:txBody>
      </p:sp>
      <p:sp>
        <p:nvSpPr>
          <p:cNvPr id="16" name="Text Placeholder 14">
            <a:extLst>
              <a:ext uri="{FF2B5EF4-FFF2-40B4-BE49-F238E27FC236}">
                <a16:creationId xmlns:a16="http://schemas.microsoft.com/office/drawing/2014/main" id="{B94F11F1-91FB-4498-1650-050D57F72529}"/>
              </a:ext>
            </a:extLst>
          </p:cNvPr>
          <p:cNvSpPr>
            <a:spLocks noGrp="1"/>
          </p:cNvSpPr>
          <p:nvPr>
            <p:ph type="body" sz="quarter" idx="13" hasCustomPrompt="1"/>
          </p:nvPr>
        </p:nvSpPr>
        <p:spPr>
          <a:xfrm>
            <a:off x="723899" y="523101"/>
            <a:ext cx="10515599" cy="276999"/>
          </a:xfrm>
        </p:spPr>
        <p:txBody>
          <a:bodyPr anchor="b">
            <a:spAutoFit/>
          </a:bodyPr>
          <a:lstStyle>
            <a:lvl1pPr marL="0" indent="0">
              <a:buNone/>
              <a:defRPr sz="1800">
                <a:gradFill>
                  <a:gsLst>
                    <a:gs pos="0">
                      <a:schemeClr val="accent1">
                        <a:lumMod val="96000"/>
                      </a:schemeClr>
                    </a:gs>
                    <a:gs pos="99000">
                      <a:schemeClr val="accent2">
                        <a:lumMod val="60000"/>
                        <a:lumOff val="40000"/>
                      </a:schemeClr>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Sub header</a:t>
            </a:r>
          </a:p>
        </p:txBody>
      </p:sp>
      <p:sp>
        <p:nvSpPr>
          <p:cNvPr id="17" name="Text Placeholder 2">
            <a:extLst>
              <a:ext uri="{FF2B5EF4-FFF2-40B4-BE49-F238E27FC236}">
                <a16:creationId xmlns:a16="http://schemas.microsoft.com/office/drawing/2014/main" id="{DDC8933F-2ED5-F093-4DBD-EE128831F86B}"/>
              </a:ext>
            </a:extLst>
          </p:cNvPr>
          <p:cNvSpPr>
            <a:spLocks noGrp="1"/>
          </p:cNvSpPr>
          <p:nvPr>
            <p:ph type="body" idx="1"/>
          </p:nvPr>
        </p:nvSpPr>
        <p:spPr>
          <a:xfrm>
            <a:off x="731838" y="2263972"/>
            <a:ext cx="5021262" cy="307777"/>
          </a:xfrm>
        </p:spPr>
        <p:txBody>
          <a:bodyPr anchor="b">
            <a:sp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BE183D49-0B79-9D2F-E1C0-FAC3AE55F2B1}"/>
              </a:ext>
            </a:extLst>
          </p:cNvPr>
          <p:cNvSpPr>
            <a:spLocks noGrp="1"/>
          </p:cNvSpPr>
          <p:nvPr>
            <p:ph sz="half" idx="2"/>
          </p:nvPr>
        </p:nvSpPr>
        <p:spPr>
          <a:xfrm>
            <a:off x="723899" y="2628900"/>
            <a:ext cx="5029201" cy="3543300"/>
          </a:xfrm>
        </p:spPr>
        <p:txBody>
          <a:bodyPr>
            <a:normAutofit/>
          </a:bodyPr>
          <a:lstStyle>
            <a:lvl1pPr algn="just">
              <a:lnSpc>
                <a:spcPct val="100000"/>
              </a:lnSpc>
              <a:defRPr sz="1600"/>
            </a:lvl1pPr>
            <a:lvl2pPr algn="just">
              <a:lnSpc>
                <a:spcPct val="100000"/>
              </a:lnSpc>
              <a:defRPr sz="1400"/>
            </a:lvl2pPr>
            <a:lvl3pPr algn="just">
              <a:lnSpc>
                <a:spcPct val="100000"/>
              </a:lnSpc>
              <a:defRPr sz="1200"/>
            </a:lvl3pPr>
            <a:lvl4pPr algn="just">
              <a:lnSpc>
                <a:spcPct val="100000"/>
              </a:lnSpc>
              <a:defRPr sz="1100"/>
            </a:lvl4pPr>
            <a:lvl5pPr algn="just">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DF8981CC-D75B-97B1-238C-24F75D65E793}"/>
              </a:ext>
            </a:extLst>
          </p:cNvPr>
          <p:cNvSpPr>
            <a:spLocks noGrp="1"/>
          </p:cNvSpPr>
          <p:nvPr>
            <p:ph type="body" sz="quarter" idx="3"/>
          </p:nvPr>
        </p:nvSpPr>
        <p:spPr>
          <a:xfrm>
            <a:off x="6210299" y="2263972"/>
            <a:ext cx="5029201" cy="307777"/>
          </a:xfrm>
        </p:spPr>
        <p:txBody>
          <a:bodyPr anchor="b">
            <a:sp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305A6076-8ECA-B2DD-0C98-81433662E9CE}"/>
              </a:ext>
            </a:extLst>
          </p:cNvPr>
          <p:cNvSpPr>
            <a:spLocks noGrp="1"/>
          </p:cNvSpPr>
          <p:nvPr>
            <p:ph sz="quarter" idx="4"/>
          </p:nvPr>
        </p:nvSpPr>
        <p:spPr>
          <a:xfrm>
            <a:off x="6210299" y="2628900"/>
            <a:ext cx="5029201" cy="3543300"/>
          </a:xfrm>
        </p:spPr>
        <p:txBody>
          <a:bodyPr>
            <a:normAutofit/>
          </a:bodyPr>
          <a:lstStyle>
            <a:lvl1pPr algn="just">
              <a:lnSpc>
                <a:spcPct val="100000"/>
              </a:lnSpc>
              <a:defRPr sz="1600"/>
            </a:lvl1pPr>
            <a:lvl2pPr algn="just">
              <a:lnSpc>
                <a:spcPct val="100000"/>
              </a:lnSpc>
              <a:defRPr sz="1400"/>
            </a:lvl2pPr>
            <a:lvl3pPr algn="just">
              <a:lnSpc>
                <a:spcPct val="100000"/>
              </a:lnSpc>
              <a:defRPr sz="1200"/>
            </a:lvl3pPr>
            <a:lvl4pPr algn="just">
              <a:lnSpc>
                <a:spcPct val="100000"/>
              </a:lnSpc>
              <a:defRPr sz="1100"/>
            </a:lvl4pPr>
            <a:lvl5pPr algn="just">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68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12">
          <p15:clr>
            <a:srgbClr val="5ACBF0"/>
          </p15:clr>
        </p15:guide>
        <p15:guide id="2" pos="3624">
          <p15:clr>
            <a:srgbClr val="5ACBF0"/>
          </p15:clr>
        </p15:guide>
        <p15:guide id="3" orient="horz" pos="468">
          <p15:clr>
            <a:srgbClr val="9FCC3B"/>
          </p15:clr>
        </p15:guide>
        <p15:guide id="4" orient="horz" pos="1080">
          <p15:clr>
            <a:srgbClr val="9FCC3B"/>
          </p15:clr>
        </p15:guide>
        <p15:guide id="5" orient="horz" pos="1656">
          <p15:clr>
            <a:srgbClr val="5ACBF0"/>
          </p15:clr>
        </p15:guide>
        <p15:guide id="6" orient="horz" pos="1584">
          <p15:clr>
            <a:srgbClr val="9FCC3B"/>
          </p15:clr>
        </p15:guide>
        <p15:guide id="7" orient="horz" pos="3888">
          <p15:clr>
            <a:srgbClr val="5ACBF0"/>
          </p15:clr>
        </p15:guide>
        <p15:guide id="8" pos="708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23" name="Graphic 185">
            <a:extLst>
              <a:ext uri="{FF2B5EF4-FFF2-40B4-BE49-F238E27FC236}">
                <a16:creationId xmlns:a16="http://schemas.microsoft.com/office/drawing/2014/main" id="{03C23AC4-0E0E-4B04-94AB-656B79835708}"/>
              </a:ext>
              <a:ext uri="{C183D7F6-B498-43B3-948B-1728B52AA6E4}">
                <adec:decorative xmlns:adec="http://schemas.microsoft.com/office/drawing/2017/decorative" val="1"/>
              </a:ext>
            </a:extLst>
          </p:cNvPr>
          <p:cNvGrpSpPr/>
          <p:nvPr userDrawn="1"/>
        </p:nvGrpSpPr>
        <p:grpSpPr>
          <a:xfrm>
            <a:off x="5150984" y="5322067"/>
            <a:ext cx="1054467" cy="469689"/>
            <a:chOff x="9841624" y="4115729"/>
            <a:chExt cx="602170" cy="268223"/>
          </a:xfrm>
          <a:solidFill>
            <a:schemeClr val="tx1"/>
          </a:solidFill>
        </p:grpSpPr>
        <p:sp>
          <p:nvSpPr>
            <p:cNvPr id="24" name="Freeform: Shape 23">
              <a:extLst>
                <a:ext uri="{FF2B5EF4-FFF2-40B4-BE49-F238E27FC236}">
                  <a16:creationId xmlns:a16="http://schemas.microsoft.com/office/drawing/2014/main" id="{264AAD27-15A5-42BC-BF66-178316D4A9B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8151D8B-16F6-4DFA-84A7-74C1CA765C4C}"/>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928ED69-CA55-4819-B094-40A5461EF35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19F1DB6-063C-4ACD-8F9E-7C75D4EB3F37}"/>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871AB0B-7EF1-42FC-B508-B3FC6DF4063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Title 1">
            <a:extLst>
              <a:ext uri="{FF2B5EF4-FFF2-40B4-BE49-F238E27FC236}">
                <a16:creationId xmlns:a16="http://schemas.microsoft.com/office/drawing/2014/main" id="{1F761865-6361-457C-9D13-6D8F084B21B5}"/>
              </a:ext>
            </a:extLst>
          </p:cNvPr>
          <p:cNvSpPr>
            <a:spLocks noGrp="1"/>
          </p:cNvSpPr>
          <p:nvPr>
            <p:ph type="title" hasCustomPrompt="1"/>
          </p:nvPr>
        </p:nvSpPr>
        <p:spPr>
          <a:xfrm>
            <a:off x="6562063" y="401247"/>
            <a:ext cx="4617803" cy="1154400"/>
          </a:xfrm>
        </p:spPr>
        <p:txBody>
          <a:bodyPr anchor="b"/>
          <a:lstStyle>
            <a:lvl1pPr>
              <a:defRPr/>
            </a:lvl1pPr>
          </a:lstStyle>
          <a:p>
            <a:r>
              <a:rPr lang="en-US"/>
              <a:t>Click to add title</a:t>
            </a:r>
          </a:p>
        </p:txBody>
      </p:sp>
      <p:sp>
        <p:nvSpPr>
          <p:cNvPr id="32" name="Picture Placeholder 31">
            <a:extLst>
              <a:ext uri="{FF2B5EF4-FFF2-40B4-BE49-F238E27FC236}">
                <a16:creationId xmlns:a16="http://schemas.microsoft.com/office/drawing/2014/main" id="{961125EE-E1B2-4624-A70D-CA37680B140A}"/>
              </a:ext>
            </a:extLst>
          </p:cNvPr>
          <p:cNvSpPr>
            <a:spLocks noGrp="1"/>
          </p:cNvSpPr>
          <p:nvPr>
            <p:ph type="pic" sz="quarter" idx="13" hasCustomPrompt="1"/>
          </p:nvPr>
        </p:nvSpPr>
        <p:spPr>
          <a:xfrm>
            <a:off x="477542" y="269355"/>
            <a:ext cx="3296556" cy="3296556"/>
          </a:xfrm>
          <a:custGeom>
            <a:avLst/>
            <a:gdLst>
              <a:gd name="connsiteX0" fmla="*/ 1648278 w 3296556"/>
              <a:gd name="connsiteY0" fmla="*/ 0 h 3296556"/>
              <a:gd name="connsiteX1" fmla="*/ 3296556 w 3296556"/>
              <a:gd name="connsiteY1" fmla="*/ 1648278 h 3296556"/>
              <a:gd name="connsiteX2" fmla="*/ 1648278 w 3296556"/>
              <a:gd name="connsiteY2" fmla="*/ 3296556 h 3296556"/>
              <a:gd name="connsiteX3" fmla="*/ 0 w 3296556"/>
              <a:gd name="connsiteY3" fmla="*/ 1648278 h 3296556"/>
              <a:gd name="connsiteX4" fmla="*/ 1648278 w 3296556"/>
              <a:gd name="connsiteY4" fmla="*/ 0 h 3296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556" h="3296556">
                <a:moveTo>
                  <a:pt x="1648278" y="0"/>
                </a:moveTo>
                <a:cubicBezTo>
                  <a:pt x="2558596" y="0"/>
                  <a:pt x="3296556" y="737960"/>
                  <a:pt x="3296556" y="1648278"/>
                </a:cubicBezTo>
                <a:cubicBezTo>
                  <a:pt x="3296556" y="2558596"/>
                  <a:pt x="2558596" y="3296556"/>
                  <a:pt x="1648278" y="3296556"/>
                </a:cubicBezTo>
                <a:cubicBezTo>
                  <a:pt x="737960" y="3296556"/>
                  <a:pt x="0" y="2558596"/>
                  <a:pt x="0" y="1648278"/>
                </a:cubicBezTo>
                <a:cubicBezTo>
                  <a:pt x="0" y="737960"/>
                  <a:pt x="737960" y="0"/>
                  <a:pt x="1648278" y="0"/>
                </a:cubicBezTo>
                <a:close/>
              </a:path>
            </a:pathLst>
          </a:custGeom>
        </p:spPr>
        <p:txBody>
          <a:bodyPr wrap="square" anchor="ctr">
            <a:noAutofit/>
          </a:bodyPr>
          <a:lstStyle>
            <a:lvl1pPr algn="ctr">
              <a:buNone/>
              <a:defRPr/>
            </a:lvl1pPr>
          </a:lstStyle>
          <a:p>
            <a:r>
              <a:rPr lang="en-US"/>
              <a:t>Click to add photo</a:t>
            </a:r>
          </a:p>
        </p:txBody>
      </p:sp>
      <p:sp>
        <p:nvSpPr>
          <p:cNvPr id="35" name="Picture Placeholder 34">
            <a:extLst>
              <a:ext uri="{FF2B5EF4-FFF2-40B4-BE49-F238E27FC236}">
                <a16:creationId xmlns:a16="http://schemas.microsoft.com/office/drawing/2014/main" id="{BEDC59BC-2638-4FC0-B7A9-40AC4E437E1A}"/>
              </a:ext>
            </a:extLst>
          </p:cNvPr>
          <p:cNvSpPr>
            <a:spLocks noGrp="1"/>
          </p:cNvSpPr>
          <p:nvPr>
            <p:ph type="pic" sz="quarter" idx="14" hasCustomPrompt="1"/>
          </p:nvPr>
        </p:nvSpPr>
        <p:spPr>
          <a:xfrm>
            <a:off x="3820701" y="1675969"/>
            <a:ext cx="2167719" cy="2167719"/>
          </a:xfrm>
          <a:custGeom>
            <a:avLst/>
            <a:gdLst>
              <a:gd name="connsiteX0" fmla="*/ 1083860 w 2167719"/>
              <a:gd name="connsiteY0" fmla="*/ 0 h 2167719"/>
              <a:gd name="connsiteX1" fmla="*/ 2167719 w 2167719"/>
              <a:gd name="connsiteY1" fmla="*/ 1083860 h 2167719"/>
              <a:gd name="connsiteX2" fmla="*/ 1083860 w 2167719"/>
              <a:gd name="connsiteY2" fmla="*/ 2167719 h 2167719"/>
              <a:gd name="connsiteX3" fmla="*/ 0 w 2167719"/>
              <a:gd name="connsiteY3" fmla="*/ 1083860 h 2167719"/>
              <a:gd name="connsiteX4" fmla="*/ 1083860 w 2167719"/>
              <a:gd name="connsiteY4" fmla="*/ 0 h 2167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719" h="2167719">
                <a:moveTo>
                  <a:pt x="1083860" y="0"/>
                </a:moveTo>
                <a:cubicBezTo>
                  <a:pt x="1682458" y="0"/>
                  <a:pt x="2167719" y="485261"/>
                  <a:pt x="2167719" y="1083860"/>
                </a:cubicBezTo>
                <a:cubicBezTo>
                  <a:pt x="2167719" y="1682458"/>
                  <a:pt x="1682458" y="2167719"/>
                  <a:pt x="1083860" y="2167719"/>
                </a:cubicBezTo>
                <a:cubicBezTo>
                  <a:pt x="485261" y="2167719"/>
                  <a:pt x="0" y="1682458"/>
                  <a:pt x="0" y="1083860"/>
                </a:cubicBezTo>
                <a:cubicBezTo>
                  <a:pt x="0" y="485261"/>
                  <a:pt x="485261" y="0"/>
                  <a:pt x="1083860" y="0"/>
                </a:cubicBezTo>
                <a:close/>
              </a:path>
            </a:pathLst>
          </a:custGeom>
        </p:spPr>
        <p:txBody>
          <a:bodyPr wrap="square" anchor="ctr">
            <a:noAutofit/>
          </a:bodyPr>
          <a:lstStyle>
            <a:lvl1pPr marL="0" algn="ctr">
              <a:buNone/>
              <a:defRPr/>
            </a:lvl1pPr>
          </a:lstStyle>
          <a:p>
            <a:r>
              <a:rPr lang="en-US"/>
              <a:t>Click to add photo</a:t>
            </a:r>
          </a:p>
        </p:txBody>
      </p:sp>
      <p:sp>
        <p:nvSpPr>
          <p:cNvPr id="38" name="Picture Placeholder 37">
            <a:extLst>
              <a:ext uri="{FF2B5EF4-FFF2-40B4-BE49-F238E27FC236}">
                <a16:creationId xmlns:a16="http://schemas.microsoft.com/office/drawing/2014/main" id="{5AF1A638-9A7A-4550-A710-9678AFAA6BD3}"/>
              </a:ext>
            </a:extLst>
          </p:cNvPr>
          <p:cNvSpPr>
            <a:spLocks noGrp="1"/>
          </p:cNvSpPr>
          <p:nvPr>
            <p:ph type="pic" sz="quarter" idx="15" hasCustomPrompt="1"/>
          </p:nvPr>
        </p:nvSpPr>
        <p:spPr>
          <a:xfrm>
            <a:off x="1828492" y="3481328"/>
            <a:ext cx="2965878" cy="2965878"/>
          </a:xfrm>
          <a:custGeom>
            <a:avLst/>
            <a:gdLst>
              <a:gd name="connsiteX0" fmla="*/ 1482939 w 2965878"/>
              <a:gd name="connsiteY0" fmla="*/ 0 h 2965878"/>
              <a:gd name="connsiteX1" fmla="*/ 2965878 w 2965878"/>
              <a:gd name="connsiteY1" fmla="*/ 1482939 h 2965878"/>
              <a:gd name="connsiteX2" fmla="*/ 1482939 w 2965878"/>
              <a:gd name="connsiteY2" fmla="*/ 2965878 h 2965878"/>
              <a:gd name="connsiteX3" fmla="*/ 0 w 2965878"/>
              <a:gd name="connsiteY3" fmla="*/ 1482939 h 2965878"/>
              <a:gd name="connsiteX4" fmla="*/ 1482939 w 2965878"/>
              <a:gd name="connsiteY4" fmla="*/ 0 h 296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878" h="2965878">
                <a:moveTo>
                  <a:pt x="1482939" y="0"/>
                </a:moveTo>
                <a:cubicBezTo>
                  <a:pt x="2301943" y="0"/>
                  <a:pt x="2965878" y="663935"/>
                  <a:pt x="2965878" y="1482939"/>
                </a:cubicBezTo>
                <a:cubicBezTo>
                  <a:pt x="2965878" y="2301943"/>
                  <a:pt x="2301943" y="2965878"/>
                  <a:pt x="1482939" y="2965878"/>
                </a:cubicBezTo>
                <a:cubicBezTo>
                  <a:pt x="663935" y="2965878"/>
                  <a:pt x="0" y="2301943"/>
                  <a:pt x="0" y="1482939"/>
                </a:cubicBezTo>
                <a:cubicBezTo>
                  <a:pt x="0" y="663935"/>
                  <a:pt x="663935" y="0"/>
                  <a:pt x="1482939" y="0"/>
                </a:cubicBezTo>
                <a:close/>
              </a:path>
            </a:pathLst>
          </a:custGeom>
        </p:spPr>
        <p:txBody>
          <a:bodyPr wrap="square" anchor="ctr">
            <a:noAutofit/>
          </a:bodyPr>
          <a:lstStyle>
            <a:lvl1pPr algn="ctr">
              <a:buNone/>
              <a:defRPr/>
            </a:lvl1pPr>
          </a:lstStyle>
          <a:p>
            <a:r>
              <a:rPr lang="en-US"/>
              <a:t>Click to add photo</a:t>
            </a:r>
          </a:p>
        </p:txBody>
      </p:sp>
      <p:grpSp>
        <p:nvGrpSpPr>
          <p:cNvPr id="8" name="Group 7">
            <a:extLst>
              <a:ext uri="{FF2B5EF4-FFF2-40B4-BE49-F238E27FC236}">
                <a16:creationId xmlns:a16="http://schemas.microsoft.com/office/drawing/2014/main" id="{3210EA05-DF52-42EC-BE02-1A684F299F20}"/>
              </a:ext>
              <a:ext uri="{C183D7F6-B498-43B3-948B-1728B52AA6E4}">
                <adec:decorative xmlns:adec="http://schemas.microsoft.com/office/drawing/2017/decorative" val="1"/>
              </a:ext>
            </a:extLst>
          </p:cNvPr>
          <p:cNvGrpSpPr/>
          <p:nvPr userDrawn="1"/>
        </p:nvGrpSpPr>
        <p:grpSpPr>
          <a:xfrm>
            <a:off x="0" y="377893"/>
            <a:ext cx="1861854" cy="717514"/>
            <a:chOff x="0" y="377893"/>
            <a:chExt cx="1861854" cy="717514"/>
          </a:xfrm>
          <a:solidFill>
            <a:schemeClr val="tx1"/>
          </a:solidFill>
        </p:grpSpPr>
        <p:sp>
          <p:nvSpPr>
            <p:cNvPr id="9" name="Freeform: Shape 8" descr="Tag=AccentColor&#10;Flavor=Light&#10;Target=Fill">
              <a:extLst>
                <a:ext uri="{FF2B5EF4-FFF2-40B4-BE49-F238E27FC236}">
                  <a16:creationId xmlns:a16="http://schemas.microsoft.com/office/drawing/2014/main" id="{756EB315-89ED-469B-A0F9-0C9E1BB3C7C3}"/>
                </a:ext>
              </a:extLst>
            </p:cNvPr>
            <p:cNvSpPr/>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0" name="Freeform: Shape 9" descr="Tag=AccentColor&#10;Flavor=Light&#10;Target=Fill">
              <a:extLst>
                <a:ext uri="{FF2B5EF4-FFF2-40B4-BE49-F238E27FC236}">
                  <a16:creationId xmlns:a16="http://schemas.microsoft.com/office/drawing/2014/main" id="{A90B356A-9828-4D6C-A05C-383FB9E1418F}"/>
                </a:ext>
              </a:extLst>
            </p:cNvPr>
            <p:cNvSpPr/>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0" name="Content Placeholder 2">
            <a:extLst>
              <a:ext uri="{FF2B5EF4-FFF2-40B4-BE49-F238E27FC236}">
                <a16:creationId xmlns:a16="http://schemas.microsoft.com/office/drawing/2014/main" id="{18AAF910-D618-41EF-9B84-D33581DF79CF}"/>
              </a:ext>
            </a:extLst>
          </p:cNvPr>
          <p:cNvSpPr>
            <a:spLocks noGrp="1"/>
          </p:cNvSpPr>
          <p:nvPr>
            <p:ph idx="1" hasCustomPrompt="1"/>
          </p:nvPr>
        </p:nvSpPr>
        <p:spPr>
          <a:xfrm>
            <a:off x="6562065" y="1820369"/>
            <a:ext cx="4590487" cy="3971387"/>
          </a:xfrm>
        </p:spPr>
        <p:txBody>
          <a:bodyPr>
            <a:normAutofit/>
          </a:bodyPr>
          <a:lstStyle>
            <a:lvl1pPr marL="0" indent="0">
              <a:lnSpc>
                <a:spcPct val="100000"/>
              </a:lnSpc>
              <a:buNone/>
              <a:defRPr sz="1800" baseline="0"/>
            </a:lvl1pPr>
          </a:lstStyle>
          <a:p>
            <a:pPr>
              <a:lnSpc>
                <a:spcPct val="130000"/>
              </a:lnSpc>
            </a:pPr>
            <a:r>
              <a:rPr lang="en-US"/>
              <a:t>Click to add text</a:t>
            </a:r>
          </a:p>
        </p:txBody>
      </p:sp>
      <p:sp>
        <p:nvSpPr>
          <p:cNvPr id="21" name="Date Placeholder 178">
            <a:extLst>
              <a:ext uri="{FF2B5EF4-FFF2-40B4-BE49-F238E27FC236}">
                <a16:creationId xmlns:a16="http://schemas.microsoft.com/office/drawing/2014/main" id="{2B539AEF-461D-40D1-BF76-AA7A3A1ED49D}"/>
              </a:ext>
            </a:extLst>
          </p:cNvPr>
          <p:cNvSpPr>
            <a:spLocks noGrp="1"/>
          </p:cNvSpPr>
          <p:nvPr>
            <p:ph type="dt" sz="half" idx="10"/>
          </p:nvPr>
        </p:nvSpPr>
        <p:spPr>
          <a:xfrm>
            <a:off x="838200" y="6356350"/>
            <a:ext cx="1549400" cy="365125"/>
          </a:xfrm>
        </p:spPr>
        <p:txBody>
          <a:bodyPr/>
          <a:lstStyle/>
          <a:p>
            <a:r>
              <a:rPr lang="en-US"/>
              <a:t>2/1/20XX</a:t>
            </a:r>
          </a:p>
        </p:txBody>
      </p:sp>
      <p:sp>
        <p:nvSpPr>
          <p:cNvPr id="22" name="Footer Placeholder 179">
            <a:extLst>
              <a:ext uri="{FF2B5EF4-FFF2-40B4-BE49-F238E27FC236}">
                <a16:creationId xmlns:a16="http://schemas.microsoft.com/office/drawing/2014/main" id="{3F52EA80-4345-42EF-95FE-8BFE88A44514}"/>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29" name="Slide Number Placeholder 180">
            <a:extLst>
              <a:ext uri="{FF2B5EF4-FFF2-40B4-BE49-F238E27FC236}">
                <a16:creationId xmlns:a16="http://schemas.microsoft.com/office/drawing/2014/main" id="{99E3E6FF-6858-443A-AC8C-AD49CC1D3EBF}"/>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a:p>
        </p:txBody>
      </p:sp>
      <p:grpSp>
        <p:nvGrpSpPr>
          <p:cNvPr id="19" name="Group 18">
            <a:extLst>
              <a:ext uri="{FF2B5EF4-FFF2-40B4-BE49-F238E27FC236}">
                <a16:creationId xmlns:a16="http://schemas.microsoft.com/office/drawing/2014/main" id="{BE5F9943-296E-47D0-AE23-CAD9E510A6C8}"/>
              </a:ext>
              <a:ext uri="{C183D7F6-B498-43B3-948B-1728B52AA6E4}">
                <adec:decorative xmlns:adec="http://schemas.microsoft.com/office/drawing/2017/decorative" val="1"/>
              </a:ext>
            </a:extLst>
          </p:cNvPr>
          <p:cNvGrpSpPr/>
          <p:nvPr userDrawn="1"/>
        </p:nvGrpSpPr>
        <p:grpSpPr>
          <a:xfrm>
            <a:off x="750064" y="3797696"/>
            <a:ext cx="805908" cy="805908"/>
            <a:chOff x="750064" y="2828266"/>
            <a:chExt cx="805908" cy="805908"/>
          </a:xfrm>
        </p:grpSpPr>
        <p:grpSp>
          <p:nvGrpSpPr>
            <p:cNvPr id="30" name="Group 29">
              <a:extLst>
                <a:ext uri="{FF2B5EF4-FFF2-40B4-BE49-F238E27FC236}">
                  <a16:creationId xmlns:a16="http://schemas.microsoft.com/office/drawing/2014/main" id="{9F7B3EA0-9668-4864-8EAB-87002E634FF3}"/>
                </a:ext>
                <a:ext uri="{C183D7F6-B498-43B3-948B-1728B52AA6E4}">
                  <adec:decorative xmlns:adec="http://schemas.microsoft.com/office/drawing/2017/decorative" val="1"/>
                </a:ext>
              </a:extLst>
            </p:cNvPr>
            <p:cNvGrpSpPr/>
            <p:nvPr userDrawn="1"/>
          </p:nvGrpSpPr>
          <p:grpSpPr>
            <a:xfrm>
              <a:off x="750064" y="2828266"/>
              <a:ext cx="805908" cy="805908"/>
              <a:chOff x="817371" y="4276255"/>
              <a:chExt cx="413564" cy="413564"/>
            </a:xfrm>
            <a:solidFill>
              <a:srgbClr val="FFFFFF"/>
            </a:solidFill>
          </p:grpSpPr>
          <p:sp>
            <p:nvSpPr>
              <p:cNvPr id="36" name="Graphic 212" descr="Tag=AccentColor&#10;Flavor=Light&#10;Target=Fill">
                <a:extLst>
                  <a:ext uri="{FF2B5EF4-FFF2-40B4-BE49-F238E27FC236}">
                    <a16:creationId xmlns:a16="http://schemas.microsoft.com/office/drawing/2014/main" id="{9422C49C-25CD-4F71-83CF-6DCCF530C086}"/>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Graphic 212" descr="Tag=AccentColor&#10;Flavor=Light&#10;Target=Fill">
                <a:extLst>
                  <a:ext uri="{FF2B5EF4-FFF2-40B4-BE49-F238E27FC236}">
                    <a16:creationId xmlns:a16="http://schemas.microsoft.com/office/drawing/2014/main" id="{CCFCB46B-E9CD-466D-A54D-E2936C236CB5}"/>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31" name="Group 30">
              <a:extLst>
                <a:ext uri="{FF2B5EF4-FFF2-40B4-BE49-F238E27FC236}">
                  <a16:creationId xmlns:a16="http://schemas.microsoft.com/office/drawing/2014/main" id="{3E62CF97-C608-4582-968F-CB4B12F9EF8F}"/>
                </a:ext>
                <a:ext uri="{C183D7F6-B498-43B3-948B-1728B52AA6E4}">
                  <adec:decorative xmlns:adec="http://schemas.microsoft.com/office/drawing/2017/decorative" val="1"/>
                </a:ext>
              </a:extLst>
            </p:cNvPr>
            <p:cNvGrpSpPr/>
            <p:nvPr userDrawn="1"/>
          </p:nvGrpSpPr>
          <p:grpSpPr>
            <a:xfrm>
              <a:off x="750064" y="2828266"/>
              <a:ext cx="805908" cy="805908"/>
              <a:chOff x="817371" y="4276255"/>
              <a:chExt cx="413564" cy="413564"/>
            </a:xfrm>
            <a:solidFill>
              <a:schemeClr val="accent1">
                <a:alpha val="20000"/>
              </a:schemeClr>
            </a:solidFill>
          </p:grpSpPr>
          <p:sp>
            <p:nvSpPr>
              <p:cNvPr id="33" name="Graphic 212" descr="Tag=AccentColor&#10;Flavor=Light&#10;Target=Fill">
                <a:extLst>
                  <a:ext uri="{FF2B5EF4-FFF2-40B4-BE49-F238E27FC236}">
                    <a16:creationId xmlns:a16="http://schemas.microsoft.com/office/drawing/2014/main" id="{E53D6F2D-CDAD-40B9-92F1-57BE444CCBB8}"/>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descr="Tag=AccentColor&#10;Flavor=Light&#10;Target=Fill">
                <a:extLst>
                  <a:ext uri="{FF2B5EF4-FFF2-40B4-BE49-F238E27FC236}">
                    <a16:creationId xmlns:a16="http://schemas.microsoft.com/office/drawing/2014/main" id="{8331FF8E-7BEE-4B6B-8CAF-D211BB3AB155}"/>
                  </a:ext>
                </a:extLst>
              </p:cNvPr>
              <p:cNvSpPr/>
              <p:nvPr/>
            </p:nvSpPr>
            <p:spPr>
              <a:xfrm>
                <a:off x="817371" y="42762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spTree>
    <p:extLst>
      <p:ext uri="{BB962C8B-B14F-4D97-AF65-F5344CB8AC3E}">
        <p14:creationId xmlns:p14="http://schemas.microsoft.com/office/powerpoint/2010/main" val="1691290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1DC5A68-D71B-430D-A02A-5A4C7608C2C2}"/>
              </a:ext>
              <a:ext uri="{C183D7F6-B498-43B3-948B-1728B52AA6E4}">
                <adec:decorative xmlns:adec="http://schemas.microsoft.com/office/drawing/2017/decorative" val="1"/>
              </a:ext>
            </a:extLst>
          </p:cNvPr>
          <p:cNvGrpSpPr/>
          <p:nvPr userDrawn="1"/>
        </p:nvGrpSpPr>
        <p:grpSpPr>
          <a:xfrm>
            <a:off x="566550" y="555675"/>
            <a:ext cx="4860256" cy="5696169"/>
            <a:chOff x="1481312" y="743744"/>
            <a:chExt cx="4860256" cy="4589316"/>
          </a:xfrm>
        </p:grpSpPr>
        <p:sp>
          <p:nvSpPr>
            <p:cNvPr id="8" name="Rectangle 7" descr="Tag=AccentColor&#10;Flavor=Light&#10;Target=Fill">
              <a:extLst>
                <a:ext uri="{FF2B5EF4-FFF2-40B4-BE49-F238E27FC236}">
                  <a16:creationId xmlns:a16="http://schemas.microsoft.com/office/drawing/2014/main" id="{C6645C41-2751-4BBE-A22D-C583AD4858E4}"/>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 name="Rectangle 8" descr="Tag=AccentColor&#10;Flavor=Light&#10;Target=Fill">
              <a:extLst>
                <a:ext uri="{FF2B5EF4-FFF2-40B4-BE49-F238E27FC236}">
                  <a16:creationId xmlns:a16="http://schemas.microsoft.com/office/drawing/2014/main" id="{D1FA9207-2C4F-44B5-8662-99610A796453}"/>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Rectangle 9">
            <a:extLst>
              <a:ext uri="{FF2B5EF4-FFF2-40B4-BE49-F238E27FC236}">
                <a16:creationId xmlns:a16="http://schemas.microsoft.com/office/drawing/2014/main" id="{B9987485-764D-493B-8597-A03C406EE546}"/>
              </a:ext>
              <a:ext uri="{C183D7F6-B498-43B3-948B-1728B52AA6E4}">
                <adec:decorative xmlns:adec="http://schemas.microsoft.com/office/drawing/2017/decorative" val="1"/>
              </a:ext>
            </a:extLst>
          </p:cNvPr>
          <p:cNvSpPr/>
          <p:nvPr userDrawn="1"/>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670EFC6-682D-4CB0-BAC5-9AAF57E77B81}"/>
              </a:ext>
            </a:extLst>
          </p:cNvPr>
          <p:cNvSpPr>
            <a:spLocks noGrp="1"/>
          </p:cNvSpPr>
          <p:nvPr>
            <p:ph type="ctrTitle" hasCustomPrompt="1"/>
          </p:nvPr>
        </p:nvSpPr>
        <p:spPr>
          <a:xfrm>
            <a:off x="677119" y="810623"/>
            <a:ext cx="4429556" cy="3210961"/>
          </a:xfrm>
        </p:spPr>
        <p:txBody>
          <a:bodyPr anchor="b">
            <a:normAutofit/>
          </a:bodyPr>
          <a:lstStyle>
            <a:lvl1pPr>
              <a:defRPr sz="6000" b="1" spc="1500" baseline="0"/>
            </a:lvl1pPr>
          </a:lstStyle>
          <a:p>
            <a:r>
              <a:rPr lang="en-US"/>
              <a:t>CLICK TO ADD TITLE</a:t>
            </a:r>
          </a:p>
        </p:txBody>
      </p:sp>
      <p:sp>
        <p:nvSpPr>
          <p:cNvPr id="12" name="Subtitle 2">
            <a:extLst>
              <a:ext uri="{FF2B5EF4-FFF2-40B4-BE49-F238E27FC236}">
                <a16:creationId xmlns:a16="http://schemas.microsoft.com/office/drawing/2014/main" id="{9FBF58CF-163B-4119-997D-4989A40755B7}"/>
              </a:ext>
            </a:extLst>
          </p:cNvPr>
          <p:cNvSpPr>
            <a:spLocks noGrp="1"/>
          </p:cNvSpPr>
          <p:nvPr>
            <p:ph type="subTitle" idx="1" hasCustomPrompt="1"/>
          </p:nvPr>
        </p:nvSpPr>
        <p:spPr>
          <a:xfrm>
            <a:off x="677119" y="4276532"/>
            <a:ext cx="4429556" cy="1559117"/>
          </a:xfrm>
        </p:spPr>
        <p:txBody>
          <a:bodyPr/>
          <a:lstStyle>
            <a:lvl1pPr marL="0">
              <a:lnSpc>
                <a:spcPct val="100000"/>
              </a:lnSpc>
              <a:spcBef>
                <a:spcPts val="0"/>
              </a:spcBef>
              <a:buNone/>
              <a:defRPr sz="2400" spc="400" baseline="0"/>
            </a:lvl1pPr>
          </a:lstStyle>
          <a:p>
            <a:r>
              <a:rPr lang="en-US"/>
              <a:t>CLICK TO ADD SUBTITLE</a:t>
            </a:r>
          </a:p>
        </p:txBody>
      </p:sp>
      <p:sp>
        <p:nvSpPr>
          <p:cNvPr id="24" name="Date Placeholder 8">
            <a:extLst>
              <a:ext uri="{FF2B5EF4-FFF2-40B4-BE49-F238E27FC236}">
                <a16:creationId xmlns:a16="http://schemas.microsoft.com/office/drawing/2014/main" id="{4D26C2E6-A562-4AE8-9971-3FA6E680B9B9}"/>
              </a:ext>
            </a:extLst>
          </p:cNvPr>
          <p:cNvSpPr>
            <a:spLocks noGrp="1"/>
          </p:cNvSpPr>
          <p:nvPr>
            <p:ph type="dt" sz="half" idx="10"/>
          </p:nvPr>
        </p:nvSpPr>
        <p:spPr>
          <a:xfrm>
            <a:off x="838200" y="6356350"/>
            <a:ext cx="2743200" cy="365125"/>
          </a:xfrm>
        </p:spPr>
        <p:txBody>
          <a:bodyPr/>
          <a:lstStyle/>
          <a:p>
            <a:r>
              <a:rPr lang="en-US"/>
              <a:t>2/1/20XX</a:t>
            </a:r>
          </a:p>
        </p:txBody>
      </p:sp>
      <p:sp>
        <p:nvSpPr>
          <p:cNvPr id="25" name="Footer Placeholder 9">
            <a:extLst>
              <a:ext uri="{FF2B5EF4-FFF2-40B4-BE49-F238E27FC236}">
                <a16:creationId xmlns:a16="http://schemas.microsoft.com/office/drawing/2014/main" id="{1E3E3462-0536-4693-81D5-FC7894149D0D}"/>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26" name="Slide Number Placeholder 10">
            <a:extLst>
              <a:ext uri="{FF2B5EF4-FFF2-40B4-BE49-F238E27FC236}">
                <a16:creationId xmlns:a16="http://schemas.microsoft.com/office/drawing/2014/main" id="{EAFE03D5-6EE3-4408-BA56-7D68B937F8CE}"/>
              </a:ext>
            </a:extLst>
          </p:cNvPr>
          <p:cNvSpPr>
            <a:spLocks noGrp="1"/>
          </p:cNvSpPr>
          <p:nvPr>
            <p:ph type="sldNum" sz="quarter" idx="12"/>
          </p:nvPr>
        </p:nvSpPr>
        <p:spPr>
          <a:xfrm>
            <a:off x="8610600" y="6356350"/>
            <a:ext cx="2743200" cy="365125"/>
          </a:xfrm>
        </p:spPr>
        <p:txBody>
          <a:bodyPr/>
          <a:lstStyle/>
          <a:p>
            <a:fld id="{F3450C42-9A0B-4425-92C2-70FCF7C45734}" type="slidenum">
              <a:rPr lang="en-US" smtClean="0"/>
              <a:t>‹#›</a:t>
            </a:fld>
            <a:endParaRPr lang="en-US"/>
          </a:p>
        </p:txBody>
      </p:sp>
      <p:sp>
        <p:nvSpPr>
          <p:cNvPr id="29" name="Picture Placeholder 27">
            <a:extLst>
              <a:ext uri="{FF2B5EF4-FFF2-40B4-BE49-F238E27FC236}">
                <a16:creationId xmlns:a16="http://schemas.microsoft.com/office/drawing/2014/main" id="{87E4E16D-DE97-4F27-86B1-CC1E0A280965}"/>
              </a:ext>
            </a:extLst>
          </p:cNvPr>
          <p:cNvSpPr>
            <a:spLocks noGrp="1"/>
          </p:cNvSpPr>
          <p:nvPr>
            <p:ph type="pic" sz="quarter" idx="13" hasCustomPrompt="1"/>
          </p:nvPr>
        </p:nvSpPr>
        <p:spPr>
          <a:xfrm>
            <a:off x="6359307" y="470931"/>
            <a:ext cx="4833901" cy="5696168"/>
          </a:xfrm>
        </p:spPr>
        <p:txBody>
          <a:bodyPr/>
          <a:lstStyle>
            <a:lvl1pPr>
              <a:buNone/>
              <a:defRPr/>
            </a:lvl1pPr>
          </a:lstStyle>
          <a:p>
            <a:r>
              <a:rPr lang="en-US"/>
              <a:t>Click to add photo</a:t>
            </a:r>
          </a:p>
        </p:txBody>
      </p:sp>
      <p:grpSp>
        <p:nvGrpSpPr>
          <p:cNvPr id="13" name="Group 12">
            <a:extLst>
              <a:ext uri="{FF2B5EF4-FFF2-40B4-BE49-F238E27FC236}">
                <a16:creationId xmlns:a16="http://schemas.microsoft.com/office/drawing/2014/main" id="{CC2E123B-B6D5-4E11-97BB-5D6909C3AC89}"/>
              </a:ext>
            </a:extLst>
          </p:cNvPr>
          <p:cNvGrpSpPr/>
          <p:nvPr userDrawn="1"/>
        </p:nvGrpSpPr>
        <p:grpSpPr>
          <a:xfrm>
            <a:off x="10762917" y="937735"/>
            <a:ext cx="891066" cy="891066"/>
            <a:chOff x="10762917" y="937735"/>
            <a:chExt cx="891066" cy="891066"/>
          </a:xfrm>
        </p:grpSpPr>
        <p:sp>
          <p:nvSpPr>
            <p:cNvPr id="14" name="Graphic 212">
              <a:extLst>
                <a:ext uri="{FF2B5EF4-FFF2-40B4-BE49-F238E27FC236}">
                  <a16:creationId xmlns:a16="http://schemas.microsoft.com/office/drawing/2014/main" id="{5316CEBD-338C-402C-BCD3-A4F16BC89E10}"/>
                </a:ext>
                <a:ext uri="{C183D7F6-B498-43B3-948B-1728B52AA6E4}">
                  <adec:decorative xmlns:adec="http://schemas.microsoft.com/office/drawing/2017/decorative" val="1"/>
                </a:ext>
              </a:extLst>
            </p:cNvPr>
            <p:cNvSpPr/>
            <p:nvPr userDrawn="1"/>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5" name="Graphic 212">
              <a:extLst>
                <a:ext uri="{FF2B5EF4-FFF2-40B4-BE49-F238E27FC236}">
                  <a16:creationId xmlns:a16="http://schemas.microsoft.com/office/drawing/2014/main" id="{C3EC749F-067B-4ADC-9D73-17D3DBA09152}"/>
                </a:ext>
                <a:ext uri="{C183D7F6-B498-43B3-948B-1728B52AA6E4}">
                  <adec:decorative xmlns:adec="http://schemas.microsoft.com/office/drawing/2017/decorative" val="1"/>
                </a:ext>
              </a:extLst>
            </p:cNvPr>
            <p:cNvSpPr/>
            <p:nvPr userDrawn="1"/>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aphic 185">
            <a:extLst>
              <a:ext uri="{FF2B5EF4-FFF2-40B4-BE49-F238E27FC236}">
                <a16:creationId xmlns:a16="http://schemas.microsoft.com/office/drawing/2014/main" id="{CC5B33D5-B61A-4BB3-BE24-ED2DC91EA9CE}"/>
              </a:ext>
              <a:ext uri="{C183D7F6-B498-43B3-948B-1728B52AA6E4}">
                <adec:decorative xmlns:adec="http://schemas.microsoft.com/office/drawing/2017/decorative" val="1"/>
              </a:ext>
            </a:extLst>
          </p:cNvPr>
          <p:cNvGrpSpPr/>
          <p:nvPr userDrawn="1"/>
        </p:nvGrpSpPr>
        <p:grpSpPr>
          <a:xfrm>
            <a:off x="5858293" y="2360859"/>
            <a:ext cx="1054467" cy="469689"/>
            <a:chOff x="9841624" y="4115729"/>
            <a:chExt cx="602170" cy="268223"/>
          </a:xfrm>
          <a:solidFill>
            <a:schemeClr val="tx1"/>
          </a:solidFill>
        </p:grpSpPr>
        <p:sp>
          <p:nvSpPr>
            <p:cNvPr id="17" name="Freeform: Shape 16">
              <a:extLst>
                <a:ext uri="{FF2B5EF4-FFF2-40B4-BE49-F238E27FC236}">
                  <a16:creationId xmlns:a16="http://schemas.microsoft.com/office/drawing/2014/main" id="{573DED6B-3BBB-434A-81CA-EC0E5C4F28B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1325D91-D828-468A-ABC7-85FEF8A4B219}"/>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B2A711B-93D3-4A4D-AA14-BD7367134B4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1AC7889-6DFF-4D32-859C-D0C55DE4CA1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8E8AC13-5239-47BE-ABE6-C1A3FEA721E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BDCB67E8-A47C-4BBF-8167-443736632FB0}"/>
              </a:ext>
            </a:extLst>
          </p:cNvPr>
          <p:cNvGrpSpPr/>
          <p:nvPr userDrawn="1"/>
        </p:nvGrpSpPr>
        <p:grpSpPr>
          <a:xfrm>
            <a:off x="6162610" y="5308473"/>
            <a:ext cx="445835" cy="445835"/>
            <a:chOff x="6162610" y="5308473"/>
            <a:chExt cx="445835" cy="445835"/>
          </a:xfrm>
        </p:grpSpPr>
        <p:sp>
          <p:nvSpPr>
            <p:cNvPr id="23" name="Oval 22">
              <a:extLst>
                <a:ext uri="{FF2B5EF4-FFF2-40B4-BE49-F238E27FC236}">
                  <a16:creationId xmlns:a16="http://schemas.microsoft.com/office/drawing/2014/main" id="{EE2409D7-BC76-4E3D-A9C1-491922D3534F}"/>
                </a:ext>
                <a:ext uri="{C183D7F6-B498-43B3-948B-1728B52AA6E4}">
                  <adec:decorative xmlns:adec="http://schemas.microsoft.com/office/drawing/2017/decorative" val="1"/>
                </a:ext>
              </a:extLst>
            </p:cNvPr>
            <p:cNvSpPr/>
            <p:nvPr userDrawn="1"/>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80211AD5-F7D3-45F7-8766-86B7813C2643}"/>
                </a:ext>
                <a:ext uri="{C183D7F6-B498-43B3-948B-1728B52AA6E4}">
                  <adec:decorative xmlns:adec="http://schemas.microsoft.com/office/drawing/2017/decorative" val="1"/>
                </a:ext>
              </a:extLst>
            </p:cNvPr>
            <p:cNvSpPr/>
            <p:nvPr userDrawn="1"/>
          </p:nvSpPr>
          <p:spPr>
            <a:xfrm>
              <a:off x="6162610" y="5308473"/>
              <a:ext cx="445835" cy="445835"/>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33382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EAEB1-715D-AF8F-10FB-F3D16AC485E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MS logo white - EMF" descr="Microsoft logo white text version">
            <a:extLst>
              <a:ext uri="{FF2B5EF4-FFF2-40B4-BE49-F238E27FC236}">
                <a16:creationId xmlns:a16="http://schemas.microsoft.com/office/drawing/2014/main" id="{913BA90D-EA3B-29E8-A239-C61ACB3D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4" name="Freeform: Shape 43">
            <a:extLst>
              <a:ext uri="{FF2B5EF4-FFF2-40B4-BE49-F238E27FC236}">
                <a16:creationId xmlns:a16="http://schemas.microsoft.com/office/drawing/2014/main" id="{2118BF19-0035-C321-183A-836CC8060775}"/>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FFFFFF"/>
              </a:gs>
              <a:gs pos="33000">
                <a:srgbClr val="FFFFFF"/>
              </a:gs>
              <a:gs pos="69000">
                <a:srgbClr val="D4EC8E"/>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419323006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3C8DE-A151-6229-4ABB-693D018AB9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1"/>
            <a:ext cx="5577840" cy="1107996"/>
          </a:xfrm>
          <a:noFill/>
        </p:spPr>
        <p:txBody>
          <a:bodyPr vert="horz" wrap="square" lIns="0" tIns="0" rIns="0" bIns="0" rtlCol="0" anchor="b" anchorCtr="0">
            <a:spAutoFit/>
          </a:bodyPr>
          <a:lstStyle>
            <a:lvl1pPr>
              <a:defRPr lang="en-US" sz="4000" b="0" kern="1200" cap="none" spc="-50" baseline="0" dirty="0">
                <a:ln w="3175">
                  <a:noFill/>
                </a:ln>
                <a:solidFill>
                  <a:schemeClr val="tx1"/>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lang="en-US" sz="18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Speaker name or subtitle text</a:t>
            </a:r>
          </a:p>
        </p:txBody>
      </p:sp>
      <p:pic>
        <p:nvPicPr>
          <p:cNvPr id="7" name="MS logo white - EMF" descr="Microsoft logo white text version">
            <a:extLst>
              <a:ext uri="{FF2B5EF4-FFF2-40B4-BE49-F238E27FC236}">
                <a16:creationId xmlns:a16="http://schemas.microsoft.com/office/drawing/2014/main" id="{7402CA17-47CB-D841-851F-EAC4B87C209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1979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709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41492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6165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60430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8207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9391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49028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44051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5665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8642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59220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309365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12234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77231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22629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26482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353198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25697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08441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957656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431763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75454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3936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940904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3598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24787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88631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741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46176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33605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31312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4730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23114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7610199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694826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548049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432662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8140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0A553-BFB8-57D4-AE28-9398552BB451}"/>
              </a:ext>
            </a:extLst>
          </p:cNvPr>
          <p:cNvPicPr>
            <a:picLocks noChangeAspect="1"/>
          </p:cNvPicPr>
          <p:nvPr userDrawn="1"/>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1859667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5963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theme" Target="../theme/theme2.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image" Target="../media/image2.sv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8" Type="http://schemas.openxmlformats.org/officeDocument/2006/relationships/slideLayout" Target="../slideLayouts/slideLayout65.xml"/><Relationship Id="rId51" Type="http://schemas.openxmlformats.org/officeDocument/2006/relationships/image" Target="../media/image1.png"/><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1" Type="http://schemas.openxmlformats.org/officeDocument/2006/relationships/slideLayout" Target="../slideLayouts/slideLayout58.xml"/><Relationship Id="rId6"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image" Target="../media/image2.svg"/><Relationship Id="rId5" Type="http://schemas.openxmlformats.org/officeDocument/2006/relationships/slideLayout" Target="../slideLayouts/slideLayout11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image" Target="../media/image1.pn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8" Type="http://schemas.openxmlformats.org/officeDocument/2006/relationships/slideLayout" Target="../slideLayouts/slideLayout114.xml"/><Relationship Id="rId51" Type="http://schemas.openxmlformats.org/officeDocument/2006/relationships/theme" Target="../theme/theme3.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8.xml"/><Relationship Id="rId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59.xml"/><Relationship Id="rId4"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theme" Target="../theme/theme7.xml"/><Relationship Id="rId1" Type="http://schemas.openxmlformats.org/officeDocument/2006/relationships/slideLayout" Target="../slideLayouts/slideLayout160.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slideLayout" Target="../slideLayouts/slideLayout199.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42" Type="http://schemas.openxmlformats.org/officeDocument/2006/relationships/slideLayout" Target="../slideLayouts/slideLayout202.xml"/><Relationship Id="rId47" Type="http://schemas.openxmlformats.org/officeDocument/2006/relationships/slideLayout" Target="../slideLayouts/slideLayout207.xml"/><Relationship Id="rId50" Type="http://schemas.openxmlformats.org/officeDocument/2006/relationships/theme" Target="../theme/theme8.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9" Type="http://schemas.openxmlformats.org/officeDocument/2006/relationships/slideLayout" Target="../slideLayouts/slideLayout189.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40" Type="http://schemas.openxmlformats.org/officeDocument/2006/relationships/slideLayout" Target="../slideLayouts/slideLayout200.xml"/><Relationship Id="rId45" Type="http://schemas.openxmlformats.org/officeDocument/2006/relationships/slideLayout" Target="../slideLayouts/slideLayout205.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49" Type="http://schemas.openxmlformats.org/officeDocument/2006/relationships/slideLayout" Target="../slideLayouts/slideLayout209.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4" Type="http://schemas.openxmlformats.org/officeDocument/2006/relationships/slideLayout" Target="../slideLayouts/slideLayout204.xml"/><Relationship Id="rId52" Type="http://schemas.openxmlformats.org/officeDocument/2006/relationships/image" Target="../media/image2.svg"/><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43" Type="http://schemas.openxmlformats.org/officeDocument/2006/relationships/slideLayout" Target="../slideLayouts/slideLayout203.xml"/><Relationship Id="rId48" Type="http://schemas.openxmlformats.org/officeDocument/2006/relationships/slideLayout" Target="../slideLayouts/slideLayout208.xml"/><Relationship Id="rId8" Type="http://schemas.openxmlformats.org/officeDocument/2006/relationships/slideLayout" Target="../slideLayouts/slideLayout168.xml"/><Relationship Id="rId51" Type="http://schemas.openxmlformats.org/officeDocument/2006/relationships/image" Target="../media/image1.png"/><Relationship Id="rId3" Type="http://schemas.openxmlformats.org/officeDocument/2006/relationships/slideLayout" Target="../slideLayouts/slideLayout163.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46" Type="http://schemas.openxmlformats.org/officeDocument/2006/relationships/slideLayout" Target="../slideLayouts/slideLayout206.xml"/><Relationship Id="rId20" Type="http://schemas.openxmlformats.org/officeDocument/2006/relationships/slideLayout" Target="../slideLayouts/slideLayout180.xml"/><Relationship Id="rId41" Type="http://schemas.openxmlformats.org/officeDocument/2006/relationships/slideLayout" Target="../slideLayouts/slideLayout201.xml"/><Relationship Id="rId1" Type="http://schemas.openxmlformats.org/officeDocument/2006/relationships/slideLayout" Target="../slideLayouts/slideLayout161.xml"/><Relationship Id="rId6"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9">
            <a:extLst>
              <a:ext uri="{96DAC541-7B7A-43D3-8B79-37D633B846F1}">
                <asvg:svgBlip xmlns:asvg="http://schemas.microsoft.com/office/drawing/2016/SVG/main" r:embed="rId6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97"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 id="2147485460" r:id="rId12"/>
    <p:sldLayoutId id="2147485461" r:id="rId13"/>
    <p:sldLayoutId id="2147485462" r:id="rId14"/>
    <p:sldLayoutId id="2147485463" r:id="rId15"/>
    <p:sldLayoutId id="2147485464" r:id="rId16"/>
    <p:sldLayoutId id="2147485465" r:id="rId17"/>
    <p:sldLayoutId id="2147485466" r:id="rId18"/>
    <p:sldLayoutId id="2147485467" r:id="rId19"/>
    <p:sldLayoutId id="2147485468" r:id="rId20"/>
    <p:sldLayoutId id="2147485469" r:id="rId21"/>
    <p:sldLayoutId id="2147485470" r:id="rId22"/>
    <p:sldLayoutId id="2147485471" r:id="rId23"/>
    <p:sldLayoutId id="2147485472" r:id="rId24"/>
    <p:sldLayoutId id="2147485473" r:id="rId25"/>
    <p:sldLayoutId id="2147485474" r:id="rId26"/>
    <p:sldLayoutId id="2147485475" r:id="rId27"/>
    <p:sldLayoutId id="2147485476" r:id="rId28"/>
    <p:sldLayoutId id="2147485477" r:id="rId29"/>
    <p:sldLayoutId id="2147485478" r:id="rId30"/>
    <p:sldLayoutId id="2147485479" r:id="rId31"/>
    <p:sldLayoutId id="2147485480" r:id="rId32"/>
    <p:sldLayoutId id="2147485481" r:id="rId33"/>
    <p:sldLayoutId id="2147485482" r:id="rId34"/>
    <p:sldLayoutId id="2147485483" r:id="rId35"/>
    <p:sldLayoutId id="2147485484" r:id="rId36"/>
    <p:sldLayoutId id="2147485485" r:id="rId37"/>
    <p:sldLayoutId id="2147485486" r:id="rId38"/>
    <p:sldLayoutId id="2147485487" r:id="rId39"/>
    <p:sldLayoutId id="2147485488" r:id="rId40"/>
    <p:sldLayoutId id="2147485489" r:id="rId41"/>
    <p:sldLayoutId id="2147485490" r:id="rId42"/>
    <p:sldLayoutId id="2147485491" r:id="rId43"/>
    <p:sldLayoutId id="2147485492" r:id="rId44"/>
    <p:sldLayoutId id="2147485493" r:id="rId45"/>
    <p:sldLayoutId id="2147485494" r:id="rId46"/>
    <p:sldLayoutId id="2147485495" r:id="rId47"/>
    <p:sldLayoutId id="2147485496" r:id="rId48"/>
    <p:sldLayoutId id="2147485603" r:id="rId49"/>
    <p:sldLayoutId id="2147485604" r:id="rId50"/>
    <p:sldLayoutId id="2147486072" r:id="rId51"/>
    <p:sldLayoutId id="2147486073" r:id="rId52"/>
    <p:sldLayoutId id="2147486074" r:id="rId53"/>
    <p:sldLayoutId id="2147486075" r:id="rId54"/>
    <p:sldLayoutId id="2147486076" r:id="rId55"/>
    <p:sldLayoutId id="2147486077" r:id="rId56"/>
    <p:sldLayoutId id="2147486078" r:id="rId5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63631770"/>
      </p:ext>
    </p:extLst>
  </p:cSld>
  <p:clrMap bg1="dk1" tx1="lt1" bg2="dk2" tx2="lt2" accent1="accent1" accent2="accent2" accent3="accent3" accent4="accent4" accent5="accent5" accent6="accent6" hlink="hlink" folHlink="folHlink"/>
  <p:sldLayoutIdLst>
    <p:sldLayoutId id="2147485601" r:id="rId1"/>
    <p:sldLayoutId id="2147485554" r:id="rId2"/>
    <p:sldLayoutId id="2147485555" r:id="rId3"/>
    <p:sldLayoutId id="2147485556" r:id="rId4"/>
    <p:sldLayoutId id="2147485557" r:id="rId5"/>
    <p:sldLayoutId id="2147485558" r:id="rId6"/>
    <p:sldLayoutId id="2147485559" r:id="rId7"/>
    <p:sldLayoutId id="2147485560" r:id="rId8"/>
    <p:sldLayoutId id="2147485561" r:id="rId9"/>
    <p:sldLayoutId id="2147485562" r:id="rId10"/>
    <p:sldLayoutId id="2147485563" r:id="rId11"/>
    <p:sldLayoutId id="2147485564" r:id="rId12"/>
    <p:sldLayoutId id="2147485565" r:id="rId13"/>
    <p:sldLayoutId id="2147485566" r:id="rId14"/>
    <p:sldLayoutId id="2147485567" r:id="rId15"/>
    <p:sldLayoutId id="2147485568" r:id="rId16"/>
    <p:sldLayoutId id="2147485569" r:id="rId17"/>
    <p:sldLayoutId id="2147485570" r:id="rId18"/>
    <p:sldLayoutId id="2147485571" r:id="rId19"/>
    <p:sldLayoutId id="2147485572" r:id="rId20"/>
    <p:sldLayoutId id="2147485573" r:id="rId21"/>
    <p:sldLayoutId id="2147485574" r:id="rId22"/>
    <p:sldLayoutId id="2147485575" r:id="rId23"/>
    <p:sldLayoutId id="2147485576" r:id="rId24"/>
    <p:sldLayoutId id="2147485577" r:id="rId25"/>
    <p:sldLayoutId id="2147485578" r:id="rId26"/>
    <p:sldLayoutId id="2147485579" r:id="rId27"/>
    <p:sldLayoutId id="2147485580" r:id="rId28"/>
    <p:sldLayoutId id="2147485581" r:id="rId29"/>
    <p:sldLayoutId id="2147485582" r:id="rId30"/>
    <p:sldLayoutId id="2147485583" r:id="rId31"/>
    <p:sldLayoutId id="2147485584" r:id="rId32"/>
    <p:sldLayoutId id="2147485585" r:id="rId33"/>
    <p:sldLayoutId id="2147485586" r:id="rId34"/>
    <p:sldLayoutId id="2147485587" r:id="rId35"/>
    <p:sldLayoutId id="2147485588" r:id="rId36"/>
    <p:sldLayoutId id="2147485589" r:id="rId37"/>
    <p:sldLayoutId id="2147485590" r:id="rId38"/>
    <p:sldLayoutId id="2147485591" r:id="rId39"/>
    <p:sldLayoutId id="2147485592" r:id="rId40"/>
    <p:sldLayoutId id="2147485593" r:id="rId41"/>
    <p:sldLayoutId id="2147485594" r:id="rId42"/>
    <p:sldLayoutId id="2147485595" r:id="rId43"/>
    <p:sldLayoutId id="2147485596" r:id="rId44"/>
    <p:sldLayoutId id="2147485597" r:id="rId45"/>
    <p:sldLayoutId id="2147485598" r:id="rId46"/>
    <p:sldLayoutId id="2147485599" r:id="rId47"/>
    <p:sldLayoutId id="2147485600" r:id="rId48"/>
    <p:sldLayoutId id="2147485602"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94312784"/>
      </p:ext>
    </p:extLst>
  </p:cSld>
  <p:clrMap bg1="dk1" tx1="lt1" bg2="dk2" tx2="lt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 id="2147485618" r:id="rId12"/>
    <p:sldLayoutId id="2147485619" r:id="rId13"/>
    <p:sldLayoutId id="2147485620" r:id="rId14"/>
    <p:sldLayoutId id="2147485621" r:id="rId15"/>
    <p:sldLayoutId id="2147485622" r:id="rId16"/>
    <p:sldLayoutId id="2147485623" r:id="rId17"/>
    <p:sldLayoutId id="2147485624" r:id="rId18"/>
    <p:sldLayoutId id="2147485625" r:id="rId19"/>
    <p:sldLayoutId id="2147485626" r:id="rId20"/>
    <p:sldLayoutId id="2147485627" r:id="rId21"/>
    <p:sldLayoutId id="2147485628" r:id="rId22"/>
    <p:sldLayoutId id="2147485629" r:id="rId23"/>
    <p:sldLayoutId id="2147485630" r:id="rId24"/>
    <p:sldLayoutId id="2147485631" r:id="rId25"/>
    <p:sldLayoutId id="2147485632" r:id="rId26"/>
    <p:sldLayoutId id="2147485633" r:id="rId27"/>
    <p:sldLayoutId id="2147485634" r:id="rId28"/>
    <p:sldLayoutId id="2147485635" r:id="rId29"/>
    <p:sldLayoutId id="2147485636" r:id="rId30"/>
    <p:sldLayoutId id="2147485637" r:id="rId31"/>
    <p:sldLayoutId id="2147485638" r:id="rId32"/>
    <p:sldLayoutId id="2147485639" r:id="rId33"/>
    <p:sldLayoutId id="2147485640" r:id="rId34"/>
    <p:sldLayoutId id="2147485641" r:id="rId35"/>
    <p:sldLayoutId id="2147485642" r:id="rId36"/>
    <p:sldLayoutId id="2147485643" r:id="rId37"/>
    <p:sldLayoutId id="2147485644" r:id="rId38"/>
    <p:sldLayoutId id="2147485645" r:id="rId39"/>
    <p:sldLayoutId id="2147485646" r:id="rId40"/>
    <p:sldLayoutId id="2147485647" r:id="rId41"/>
    <p:sldLayoutId id="2147485648" r:id="rId42"/>
    <p:sldLayoutId id="2147485649" r:id="rId43"/>
    <p:sldLayoutId id="2147485650" r:id="rId44"/>
    <p:sldLayoutId id="2147485651" r:id="rId45"/>
    <p:sldLayoutId id="2147485652" r:id="rId46"/>
    <p:sldLayoutId id="2147485653" r:id="rId47"/>
    <p:sldLayoutId id="2147485654" r:id="rId48"/>
    <p:sldLayoutId id="2147485655" r:id="rId49"/>
    <p:sldLayoutId id="2147485656"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Sans Text" pitchFamily="2" charset="0"/>
              <a:ea typeface="Segoe UI" pitchFamily="34" charset="0"/>
              <a:cs typeface="Segoe Sans Text"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Sans Text" pitchFamily="2" charset="0"/>
              <a:ea typeface="Segoe UI" pitchFamily="34" charset="0"/>
              <a:cs typeface="Segoe Sans Text" pitchFamily="2" charset="0"/>
            </a:endParaRPr>
          </a:p>
        </p:txBody>
      </p:sp>
      <p:sp>
        <p:nvSpPr>
          <p:cNvPr id="50" name="Text Placeholder 3">
            <a:extLst>
              <a:ext uri="{FF2B5EF4-FFF2-40B4-BE49-F238E27FC236}">
                <a16:creationId xmlns:a16="http://schemas.microsoft.com/office/drawing/2014/main" id="{82F42317-AD13-1C64-2F94-CC80297B169C}"/>
              </a:ext>
            </a:extLst>
          </p:cNvPr>
          <p:cNvSpPr>
            <a:spLocks noGrp="1"/>
          </p:cNvSpPr>
          <p:nvPr>
            <p:ph type="body" idx="1"/>
          </p:nvPr>
        </p:nvSpPr>
        <p:spPr>
          <a:xfrm>
            <a:off x="584200" y="1435503"/>
            <a:ext cx="11018520" cy="14003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ID" hidden="1">
            <a:extLst>
              <a:ext uri="{FF2B5EF4-FFF2-40B4-BE49-F238E27FC236}">
                <a16:creationId xmlns:a16="http://schemas.microsoft.com/office/drawing/2014/main" id="{34E461C4-0667-0C35-3228-98017FD82325}"/>
              </a:ext>
            </a:extLst>
          </p:cNvPr>
          <p:cNvGrpSpPr/>
          <p:nvPr userDrawn="1"/>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BADC934D-23F7-24DF-DA08-BEED8647C31E}"/>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B651D8E-25A1-B58B-9598-5A842296606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B07EE53-9283-9473-8207-DF782B094AC4}"/>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DC5D870-4275-37F9-5E2F-AC6CB02AD5CE}"/>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2226E0C-79A0-F1D6-6F7F-BF9171D12ACD}"/>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3F51624-73F7-B41C-75D1-49A2FE0B09DA}"/>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B5FD0EA-DCAF-9FEA-94B4-AD26C40410F7}"/>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CCEA043-FEA7-153C-1EE1-84DA54FC45CC}"/>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F48A40E-B71A-D448-08EB-8A94C01AC2D8}"/>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DA704C-4918-7420-5D28-C99391980175}"/>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40B726C-16E4-7DE7-05E4-A46BF2935659}"/>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72B0F9E-1234-CD25-3FA7-773FFE9B718E}"/>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91C184D-2B61-C803-B22F-114E3FD8117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C9E8B1-31B4-CFE5-EAF7-C12F90583EF6}"/>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176893B-08AD-FD98-2169-1961BD17DFAB}"/>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1AFBFDD-BEAD-44DE-9095-21C0402B430E}"/>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1D5E0BA-151A-147B-7A08-DE99D1B25713}"/>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3295D0-69FC-C8EB-0CAE-3696160B8893}"/>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B4FD60-EADD-5FED-F719-F17301CB1286}"/>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AB595E-B74B-CB33-2F53-2BEEF67E6A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0714933-FDFB-B2A2-07E5-4ACFE0E56D97}"/>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10ABBA-69D6-1325-CA6D-5DF00A4985FA}"/>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F05DFB8-8E12-10A9-7FBB-8444BB364888}"/>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096A70B-C0BA-DCFF-8B1A-FE9957587B5F}"/>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D6D9D50-AEE9-0173-9EBD-26D63D6AA106}"/>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792BC17-F8B1-F663-5537-67FB640A1CAC}"/>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1FB88C8-B103-6711-56E8-BEF86644781F}"/>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F08A7A5-CFE8-1E97-E179-6C1C6ACCD40B}"/>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C6ED779-2104-E72D-1B39-90FC1189FF8B}"/>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15A26F0-D4F9-1FF2-6A81-073ED526CE78}"/>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541F0A8-B2FD-1DCA-EA4F-3170BA770A83}"/>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1FEC50-7C2D-21B2-2778-4F80B6848351}"/>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C906BB8-2690-3905-35DE-BB2E3AEF604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C2B3ED0-49E0-09A2-8C2D-8B4E525A91DB}"/>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66650E58-D3B3-4B0D-DCB9-EB501F0DFB1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Sans Text" pitchFamily="2" charset="0"/>
              <a:ea typeface="Segoe UI" pitchFamily="34" charset="0"/>
              <a:cs typeface="Segoe Sans Text" pitchFamily="2" charset="0"/>
            </a:endParaRPr>
          </a:p>
        </p:txBody>
      </p:sp>
      <p:sp>
        <p:nvSpPr>
          <p:cNvPr id="87" name=".32 square" hidden="1">
            <a:extLst>
              <a:ext uri="{FF2B5EF4-FFF2-40B4-BE49-F238E27FC236}">
                <a16:creationId xmlns:a16="http://schemas.microsoft.com/office/drawing/2014/main" id="{3A24154E-FD9E-71DE-640D-BF95D5440D8F}"/>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Sans Text" pitchFamily="2" charset="0"/>
              <a:ea typeface="Segoe UI" pitchFamily="34" charset="0"/>
              <a:cs typeface="Segoe Sans Text" pitchFamily="2" charset="0"/>
            </a:endParaRPr>
          </a:p>
        </p:txBody>
      </p:sp>
      <p:sp>
        <p:nvSpPr>
          <p:cNvPr id="5" name="Footer Placeholder 4">
            <a:extLst>
              <a:ext uri="{FF2B5EF4-FFF2-40B4-BE49-F238E27FC236}">
                <a16:creationId xmlns:a16="http://schemas.microsoft.com/office/drawing/2014/main" id="{9E292CDA-3036-7D1C-B851-7A5EB15FA1C0}"/>
              </a:ext>
            </a:extLst>
          </p:cNvPr>
          <p:cNvSpPr>
            <a:spLocks noGrp="1"/>
          </p:cNvSpPr>
          <p:nvPr>
            <p:ph type="ftr" sz="quarter" idx="3"/>
          </p:nvPr>
        </p:nvSpPr>
        <p:spPr>
          <a:xfrm>
            <a:off x="584200" y="6477356"/>
            <a:ext cx="4114800" cy="123111"/>
          </a:xfrm>
          <a:prstGeom prst="rect">
            <a:avLst/>
          </a:prstGeom>
        </p:spPr>
        <p:txBody>
          <a:bodyPr vert="horz" lIns="0" tIns="0" rIns="0" bIns="0" rtlCol="0" anchor="ctr">
            <a:spAutoFit/>
          </a:bodyPr>
          <a:lstStyle>
            <a:lvl1pPr algn="l">
              <a:defRPr sz="800" b="0" i="0">
                <a:solidFill>
                  <a:schemeClr val="tx1"/>
                </a:solidFill>
                <a:latin typeface="Segoe Sans Text" pitchFamily="2" charset="0"/>
              </a:defRPr>
            </a:lvl1pPr>
          </a:lstStyle>
          <a:p>
            <a:r>
              <a:rPr lang="en-US"/>
              <a:t>Microsoft Confidential</a:t>
            </a:r>
          </a:p>
        </p:txBody>
      </p:sp>
      <p:sp>
        <p:nvSpPr>
          <p:cNvPr id="6" name="Slide Number Placeholder 5">
            <a:extLst>
              <a:ext uri="{FF2B5EF4-FFF2-40B4-BE49-F238E27FC236}">
                <a16:creationId xmlns:a16="http://schemas.microsoft.com/office/drawing/2014/main" id="{5D5F60D1-9CD4-1377-F479-CA37B83380D2}"/>
              </a:ext>
            </a:extLst>
          </p:cNvPr>
          <p:cNvSpPr>
            <a:spLocks noGrp="1"/>
          </p:cNvSpPr>
          <p:nvPr>
            <p:ph type="sldNum" sz="quarter" idx="4"/>
          </p:nvPr>
        </p:nvSpPr>
        <p:spPr>
          <a:xfrm>
            <a:off x="8866633" y="6477356"/>
            <a:ext cx="2743200" cy="123111"/>
          </a:xfrm>
          <a:prstGeom prst="rect">
            <a:avLst/>
          </a:prstGeom>
        </p:spPr>
        <p:txBody>
          <a:bodyPr vert="horz" lIns="0" tIns="0" rIns="0" bIns="0" rtlCol="0" anchor="ctr">
            <a:spAutoFit/>
          </a:bodyPr>
          <a:lstStyle>
            <a:lvl1pPr algn="r">
              <a:defRPr sz="800" b="0" i="0">
                <a:solidFill>
                  <a:schemeClr val="tx1"/>
                </a:solidFill>
                <a:latin typeface="Segoe Sans Text" pitchFamily="2" charset="0"/>
              </a:defRPr>
            </a:lvl1pPr>
          </a:lstStyle>
          <a:p>
            <a:fld id="{F126207E-29C7-4F9F-8309-C6BAAD6BC8C8}" type="slidenum">
              <a:rPr lang="en-US" smtClean="0"/>
              <a:pPr/>
              <a:t>‹#›</a:t>
            </a:fld>
            <a:endParaRPr lang="en-US"/>
          </a:p>
        </p:txBody>
      </p:sp>
      <p:sp>
        <p:nvSpPr>
          <p:cNvPr id="8" name="TextBox 7">
            <a:extLst>
              <a:ext uri="{FF2B5EF4-FFF2-40B4-BE49-F238E27FC236}">
                <a16:creationId xmlns:a16="http://schemas.microsoft.com/office/drawing/2014/main" id="{82535F3C-873E-6FB5-1E77-57B93ABD4BAD}"/>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4159527087"/>
      </p:ext>
    </p:extLst>
  </p:cSld>
  <p:clrMap bg1="lt1" tx1="dk1" bg2="lt2" tx2="dk2" accent1="accent1" accent2="accent2" accent3="accent3" accent4="accent4" accent5="accent5" accent6="accent6" hlink="hlink" folHlink="folHlink"/>
  <p:sldLayoutIdLst>
    <p:sldLayoutId id="2147485119" r:id="rId1"/>
  </p:sldLayoutIdLst>
  <p:transition>
    <p:fade/>
  </p:transition>
  <p:hf hdr="0" dt="0"/>
  <p:txStyles>
    <p:titleStyle>
      <a:lvl1pPr algn="l" defTabSz="932742" rtl="0" eaLnBrk="1" latinLnBrk="0" hangingPunct="1">
        <a:lnSpc>
          <a:spcPct val="100000"/>
        </a:lnSpc>
        <a:spcBef>
          <a:spcPct val="0"/>
        </a:spcBef>
        <a:buNone/>
        <a:defRPr lang="en-US" sz="3600" b="1" i="0" kern="1200" cap="none" spc="-50" baseline="0" dirty="0" smtClean="0">
          <a:ln w="3175">
            <a:noFill/>
          </a:ln>
          <a:solidFill>
            <a:schemeClr val="tx1"/>
          </a:solidFill>
          <a:effectLst/>
          <a:latin typeface="Segoe Sans Text" pitchFamily="2" charset="0"/>
          <a:ea typeface="+mn-ea"/>
          <a:cs typeface="Segoe Sans Text"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368">
          <p15:clr>
            <a:srgbClr val="C35EA4"/>
          </p15:clr>
        </p15:guide>
        <p15:guide id="32" pos="7313">
          <p15:clr>
            <a:srgbClr val="C35EA4"/>
          </p15:clr>
        </p15:guide>
        <p15:guide id="33" orient="horz" pos="369">
          <p15:clr>
            <a:srgbClr val="C35EA4"/>
          </p15:clr>
        </p15:guide>
        <p15:guide id="34" orient="horz" pos="3949">
          <p15:clr>
            <a:srgbClr val="C35EA4"/>
          </p15:clr>
        </p15:guide>
        <p15:guide id="35" orient="horz" pos="184">
          <p15:clr>
            <a:srgbClr val="A4A3A4"/>
          </p15:clr>
        </p15:guide>
        <p15:guide id="36" pos="185">
          <p15:clr>
            <a:srgbClr val="A4A3A4"/>
          </p15:clr>
        </p15:guide>
        <p15:guide id="37" orient="horz" pos="4135">
          <p15:clr>
            <a:srgbClr val="A4A3A4"/>
          </p15:clr>
        </p15:guide>
        <p15:guide id="38"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830749065"/>
      </p:ext>
    </p:extLst>
  </p:cSld>
  <p:clrMap bg1="lt1" tx1="dk1" bg2="lt2" tx2="dk2" accent1="accent1" accent2="accent2" accent3="accent3" accent4="accent4" accent5="accent5" accent6="accent6" hlink="hlink" folHlink="folHlink"/>
  <p:sldLayoutIdLst>
    <p:sldLayoutId id="2147484037"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63631770"/>
      </p:ext>
    </p:extLst>
  </p:cSld>
  <p:clrMap bg1="dk1" tx1="lt1" bg2="dk2" tx2="lt2" accent1="accent1" accent2="accent2" accent3="accent3" accent4="accent4" accent5="accent5" accent6="accent6" hlink="hlink" folHlink="folHlink"/>
  <p:sldLayoutIdLst>
    <p:sldLayoutId id="2147486080"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E17AA2-65A2-6832-B58D-72B0DF8A54D8}"/>
              </a:ext>
            </a:extLst>
          </p:cNvPr>
          <p:cNvSpPr/>
          <p:nvPr userDrawn="1"/>
        </p:nvSpPr>
        <p:spPr bwMode="auto">
          <a:xfrm>
            <a:off x="-1524"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algn="l" defTabSz="296060" fontAlgn="base">
              <a:spcBef>
                <a:spcPct val="0"/>
              </a:spcBef>
              <a:spcAft>
                <a:spcPct val="0"/>
              </a:spcAft>
            </a:pPr>
            <a:endParaRPr lang="en-US" sz="635" err="1">
              <a:solidFill>
                <a:srgbClr val="FFFFFF"/>
              </a:solidFill>
              <a:ea typeface="Segoe UI" pitchFamily="34" charset="0"/>
              <a:cs typeface="Segoe UI" pitchFamily="34" charset="0"/>
            </a:endParaRPr>
          </a:p>
        </p:txBody>
      </p:sp>
      <p:pic>
        <p:nvPicPr>
          <p:cNvPr id="6" name="Picture 5" descr="A white background with light&#10;&#10;Description automatically generated">
            <a:extLst>
              <a:ext uri="{FF2B5EF4-FFF2-40B4-BE49-F238E27FC236}">
                <a16:creationId xmlns:a16="http://schemas.microsoft.com/office/drawing/2014/main" id="{32479D5F-3262-A9FC-1EEE-4B05C080B2C1}"/>
              </a:ext>
            </a:extLst>
          </p:cNvPr>
          <p:cNvPicPr>
            <a:picLocks noChangeAspect="1"/>
          </p:cNvPicPr>
          <p:nvPr userDrawn="1"/>
        </p:nvPicPr>
        <p:blipFill>
          <a:blip r:embed="rId3">
            <a:alphaModFix amt="62000"/>
            <a:extLst>
              <a:ext uri="{28A0092B-C50C-407E-A947-70E740481C1C}">
                <a14:useLocalDpi xmlns:a14="http://schemas.microsoft.com/office/drawing/2010/main" val="0"/>
              </a:ext>
            </a:extLst>
          </a:blip>
          <a:srcRect t="12009" b="40594"/>
          <a:stretch/>
        </p:blipFill>
        <p:spPr>
          <a:xfrm>
            <a:off x="-1524" y="0"/>
            <a:ext cx="12192000" cy="6858000"/>
          </a:xfrm>
          <a:prstGeom prst="rect">
            <a:avLst/>
          </a:prstGeom>
        </p:spPr>
      </p:pic>
      <p:sp>
        <p:nvSpPr>
          <p:cNvPr id="8" name="Rectangle 7">
            <a:hlinkClick r:id="" action="ppaction://noaction"/>
            <a:extLst>
              <a:ext uri="{FF2B5EF4-FFF2-40B4-BE49-F238E27FC236}">
                <a16:creationId xmlns:a16="http://schemas.microsoft.com/office/drawing/2014/main" id="{D80FF59B-A071-E119-9633-0727CC56A818}"/>
              </a:ext>
            </a:extLst>
          </p:cNvPr>
          <p:cNvSpPr/>
          <p:nvPr userDrawn="1"/>
        </p:nvSpPr>
        <p:spPr bwMode="auto">
          <a:xfrm>
            <a:off x="-1524" y="0"/>
            <a:ext cx="12192000" cy="6858000"/>
          </a:xfrm>
          <a:prstGeom prst="rect">
            <a:avLst/>
          </a:prstGeom>
          <a:gradFill flip="none" rotWithShape="1">
            <a:gsLst>
              <a:gs pos="0">
                <a:srgbClr val="FFBAA8">
                  <a:alpha val="50000"/>
                </a:srgbClr>
              </a:gs>
              <a:gs pos="44000">
                <a:srgbClr val="CBCCCA">
                  <a:alpha val="50000"/>
                </a:srgbClr>
              </a:gs>
            </a:gsLst>
            <a:lin ang="15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8057" tIns="46446" rIns="58057" bIns="46446" numCol="1" spcCol="0" rtlCol="0" fromWordArt="0" anchor="t" anchorCtr="0" forceAA="0" compatLnSpc="1">
            <a:prstTxWarp prst="textNoShape">
              <a:avLst/>
            </a:prstTxWarp>
            <a:noAutofit/>
          </a:bodyPr>
          <a:lstStyle/>
          <a:p>
            <a:pPr marL="0" marR="0" lvl="0" indent="0" algn="l" defTabSz="296060" rtl="0" eaLnBrk="1" fontAlgn="base" latinLnBrk="0" hangingPunct="1">
              <a:lnSpc>
                <a:spcPct val="100000"/>
              </a:lnSpc>
              <a:spcBef>
                <a:spcPct val="0"/>
              </a:spcBef>
              <a:spcAft>
                <a:spcPct val="0"/>
              </a:spcAft>
              <a:buClrTx/>
              <a:buSzTx/>
              <a:buFontTx/>
              <a:buNone/>
              <a:tabLst/>
              <a:defRPr/>
            </a:pPr>
            <a:endParaRPr kumimoji="0" lang="en-US" sz="635"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395746271"/>
      </p:ext>
    </p:extLst>
  </p:cSld>
  <p:clrMap bg1="lt1" tx1="dk1" bg2="lt2" tx2="dk2" accent1="accent1" accent2="accent2" accent3="accent3" accent4="accent4" accent5="accent5" accent6="accent6" hlink="hlink" folHlink="folHlink"/>
  <p:sldLayoutIdLst>
    <p:sldLayoutId id="2147485716"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251677584"/>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 id="2147486103" r:id="rId9"/>
    <p:sldLayoutId id="2147486104" r:id="rId10"/>
    <p:sldLayoutId id="2147486105" r:id="rId11"/>
    <p:sldLayoutId id="2147486106" r:id="rId12"/>
    <p:sldLayoutId id="2147486107" r:id="rId13"/>
    <p:sldLayoutId id="2147486108" r:id="rId14"/>
    <p:sldLayoutId id="2147486109" r:id="rId15"/>
    <p:sldLayoutId id="2147486110" r:id="rId16"/>
    <p:sldLayoutId id="2147486111" r:id="rId17"/>
    <p:sldLayoutId id="2147486112" r:id="rId18"/>
    <p:sldLayoutId id="2147486113" r:id="rId19"/>
    <p:sldLayoutId id="2147486114" r:id="rId20"/>
    <p:sldLayoutId id="2147486115" r:id="rId21"/>
    <p:sldLayoutId id="2147486116" r:id="rId22"/>
    <p:sldLayoutId id="2147486117" r:id="rId23"/>
    <p:sldLayoutId id="2147486118" r:id="rId24"/>
    <p:sldLayoutId id="2147486119" r:id="rId25"/>
    <p:sldLayoutId id="2147486120" r:id="rId26"/>
    <p:sldLayoutId id="2147486121" r:id="rId27"/>
    <p:sldLayoutId id="2147486122" r:id="rId28"/>
    <p:sldLayoutId id="2147486123" r:id="rId29"/>
    <p:sldLayoutId id="2147486124" r:id="rId30"/>
    <p:sldLayoutId id="2147486125" r:id="rId31"/>
    <p:sldLayoutId id="2147486126" r:id="rId32"/>
    <p:sldLayoutId id="2147486127" r:id="rId33"/>
    <p:sldLayoutId id="2147486128" r:id="rId34"/>
    <p:sldLayoutId id="2147486129" r:id="rId35"/>
    <p:sldLayoutId id="2147486130" r:id="rId36"/>
    <p:sldLayoutId id="2147486131" r:id="rId37"/>
    <p:sldLayoutId id="2147486132" r:id="rId38"/>
    <p:sldLayoutId id="2147486133" r:id="rId39"/>
    <p:sldLayoutId id="2147486134" r:id="rId40"/>
    <p:sldLayoutId id="2147486135" r:id="rId41"/>
    <p:sldLayoutId id="2147486136" r:id="rId42"/>
    <p:sldLayoutId id="2147486137" r:id="rId43"/>
    <p:sldLayoutId id="2147486138" r:id="rId44"/>
    <p:sldLayoutId id="2147486139" r:id="rId45"/>
    <p:sldLayoutId id="2147486140" r:id="rId46"/>
    <p:sldLayoutId id="2147486141" r:id="rId47"/>
    <p:sldLayoutId id="2147486142" r:id="rId48"/>
    <p:sldLayoutId id="2147486143"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1.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4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5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62232" y="2136634"/>
            <a:ext cx="6069387" cy="1354217"/>
          </a:xfrm>
        </p:spPr>
        <p:txBody>
          <a:bodyPr/>
          <a:lstStyle/>
          <a:p>
            <a:r>
              <a:rPr lang="en-US" sz="4400" i="0" dirty="0">
                <a:solidFill>
                  <a:srgbClr val="FFFFFF"/>
                </a:solidFill>
                <a:effectLst/>
                <a:latin typeface="+mj-lt"/>
                <a:cs typeface="Segoe Sans Display Semibold"/>
              </a:rPr>
              <a:t>Build an agent with Azure AI Agent Service</a:t>
            </a:r>
            <a:endParaRPr lang="en-US" sz="4400" dirty="0">
              <a:solidFill>
                <a:srgbClr val="FFFFFF"/>
              </a:solidFill>
              <a:latin typeface="+mj-lt"/>
            </a:endParaRPr>
          </a:p>
        </p:txBody>
      </p:sp>
      <p:sp>
        <p:nvSpPr>
          <p:cNvPr id="5" name="Text Placeholder 4"/>
          <p:cNvSpPr>
            <a:spLocks noGrp="1"/>
          </p:cNvSpPr>
          <p:nvPr>
            <p:ph type="body" sz="quarter" idx="12"/>
          </p:nvPr>
        </p:nvSpPr>
        <p:spPr>
          <a:xfrm>
            <a:off x="562232" y="4653109"/>
            <a:ext cx="5577840" cy="369332"/>
          </a:xfrm>
        </p:spPr>
        <p:txBody>
          <a:bodyPr vert="horz" wrap="square" lIns="0" tIns="0" rIns="0" bIns="0" rtlCol="0" anchor="t">
            <a:spAutoFit/>
          </a:bodyPr>
          <a:lstStyle/>
          <a:p>
            <a:r>
              <a:rPr lang="en-US" sz="2400" dirty="0">
                <a:cs typeface="Segoe UI"/>
              </a:rPr>
              <a:t>Speaker name</a:t>
            </a:r>
            <a:endParaRPr lang="en-US" sz="3200" dirty="0">
              <a:cs typeface="Segoe UI"/>
            </a:endParaRPr>
          </a:p>
        </p:txBody>
      </p:sp>
      <p:pic>
        <p:nvPicPr>
          <p:cNvPr id="7" name="Picture 6" descr="A logo with a picture of a city&#10;&#10;AI-generated content may be incorrect.">
            <a:extLst>
              <a:ext uri="{FF2B5EF4-FFF2-40B4-BE49-F238E27FC236}">
                <a16:creationId xmlns:a16="http://schemas.microsoft.com/office/drawing/2014/main" id="{E7E8C844-C792-6A42-73E1-26865E0E09A5}"/>
              </a:ext>
            </a:extLst>
          </p:cNvPr>
          <p:cNvPicPr>
            <a:picLocks noChangeAspect="1"/>
          </p:cNvPicPr>
          <p:nvPr/>
        </p:nvPicPr>
        <p:blipFill>
          <a:blip r:embed="rId4"/>
          <a:stretch>
            <a:fillRect/>
          </a:stretch>
        </p:blipFill>
        <p:spPr>
          <a:xfrm>
            <a:off x="6748920" y="941279"/>
            <a:ext cx="4975442" cy="4975442"/>
          </a:xfrm>
          <a:prstGeom prst="rect">
            <a:avLst/>
          </a:prstGeom>
        </p:spPr>
      </p:pic>
    </p:spTree>
    <p:extLst>
      <p:ext uri="{BB962C8B-B14F-4D97-AF65-F5344CB8AC3E}">
        <p14:creationId xmlns:p14="http://schemas.microsoft.com/office/powerpoint/2010/main" val="24840954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2C0993-3526-E6D9-6871-5FFB2026FB77}"/>
              </a:ext>
            </a:extLst>
          </p:cNvPr>
          <p:cNvSpPr txBox="1"/>
          <p:nvPr/>
        </p:nvSpPr>
        <p:spPr>
          <a:xfrm>
            <a:off x="574484" y="2957944"/>
            <a:ext cx="11052213" cy="997196"/>
          </a:xfrm>
          <a:prstGeom prst="rect">
            <a:avLst/>
          </a:prstGeom>
          <a:solidFill>
            <a:schemeClr val="bg1"/>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00" fontAlgn="base">
              <a:lnSpc>
                <a:spcPct val="90000"/>
              </a:lnSpc>
              <a:spcBef>
                <a:spcPct val="0"/>
              </a:spcBef>
              <a:spcAft>
                <a:spcPts val="1200"/>
              </a:spcAft>
              <a:buClrTx/>
              <a:buSzTx/>
              <a:buFontTx/>
              <a:buNone/>
              <a:tabLst/>
              <a:defRPr kumimoji="0" sz="7200" b="0" u="none" strike="noStrike" cap="none" spc="0" normalizeH="0" baseline="0">
                <a:ln w="3175">
                  <a:noFill/>
                </a:ln>
                <a:gradFill flip="none" rotWithShape="1">
                  <a:gsLst>
                    <a:gs pos="100000">
                      <a:srgbClr val="49C5B1"/>
                    </a:gs>
                    <a:gs pos="0">
                      <a:srgbClr val="FFA38B"/>
                    </a:gs>
                    <a:gs pos="32000">
                      <a:srgbClr val="D59ED7"/>
                    </a:gs>
                    <a:gs pos="68000">
                      <a:srgbClr val="8DC8E8"/>
                    </a:gs>
                  </a:gsLst>
                  <a:path path="circle">
                    <a:fillToRect l="100000" t="100000"/>
                  </a:path>
                  <a:tileRect r="-100000" b="-100000"/>
                </a:gradFill>
                <a:effectLst/>
                <a:uLnTx/>
                <a:uFillTx/>
                <a:latin typeface="Segoe UI Semibold" panose="020B0502040204020203" pitchFamily="34" charset="0"/>
                <a:cs typeface="Segoe UI" pitchFamily="34" charset="0"/>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r>
              <a:rPr lang="en-US" dirty="0">
                <a:solidFill>
                  <a:srgbClr val="FFFFFF"/>
                </a:solidFill>
                <a:latin typeface="Segoe UI Semibold"/>
                <a:cs typeface="Segoe UI"/>
              </a:rPr>
              <a:t>Let's get started!</a:t>
            </a:r>
          </a:p>
        </p:txBody>
      </p:sp>
      <p:sp>
        <p:nvSpPr>
          <p:cNvPr id="2" name="Rectangle: Rounded Corners 6">
            <a:extLst>
              <a:ext uri="{FF2B5EF4-FFF2-40B4-BE49-F238E27FC236}">
                <a16:creationId xmlns:a16="http://schemas.microsoft.com/office/drawing/2014/main" id="{41361174-E51F-58A1-07A6-2DA70CA0EDEE}"/>
              </a:ext>
              <a:ext uri="{C183D7F6-B498-43B3-948B-1728B52AA6E4}">
                <adec:decorative xmlns:adec="http://schemas.microsoft.com/office/drawing/2017/decorative" val="0"/>
              </a:ext>
            </a:extLst>
          </p:cNvPr>
          <p:cNvSpPr/>
          <p:nvPr/>
        </p:nvSpPr>
        <p:spPr bwMode="auto">
          <a:xfrm>
            <a:off x="5001940" y="2309052"/>
            <a:ext cx="2188119" cy="403670"/>
          </a:xfrm>
          <a:prstGeom prst="roundRect">
            <a:avLst>
              <a:gd name="adj" fmla="val 36259"/>
            </a:avLst>
          </a:prstGeom>
          <a:solidFill>
            <a:srgbClr val="D6522B"/>
          </a:soli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algn="ctr" defTabSz="914400">
              <a:spcBef>
                <a:spcPct val="0"/>
              </a:spcBef>
              <a:spcAft>
                <a:spcPct val="0"/>
              </a:spcAft>
            </a:pPr>
            <a:r>
              <a:rPr lang="en-US" sz="2000" b="1" dirty="0"/>
              <a:t>Workshop</a:t>
            </a:r>
          </a:p>
        </p:txBody>
      </p:sp>
      <p:sp>
        <p:nvSpPr>
          <p:cNvPr id="3" name="TextBox 2">
            <a:extLst>
              <a:ext uri="{FF2B5EF4-FFF2-40B4-BE49-F238E27FC236}">
                <a16:creationId xmlns:a16="http://schemas.microsoft.com/office/drawing/2014/main" id="{48278F40-DD2E-5BC7-B00F-E32FDD383A9C}"/>
              </a:ext>
            </a:extLst>
          </p:cNvPr>
          <p:cNvSpPr txBox="1"/>
          <p:nvPr/>
        </p:nvSpPr>
        <p:spPr>
          <a:xfrm>
            <a:off x="2002378" y="4847573"/>
            <a:ext cx="8187241" cy="430887"/>
          </a:xfrm>
          <a:prstGeom prst="rect">
            <a:avLst/>
          </a:prstGeom>
          <a:noFill/>
        </p:spPr>
        <p:txBody>
          <a:bodyPr wrap="none" lIns="0" tIns="0" rIns="0" bIns="0" rtlCol="0">
            <a:spAutoFit/>
          </a:bodyPr>
          <a:lstStyle/>
          <a:p>
            <a:pPr algn="l"/>
            <a:r>
              <a:rPr lang="en-US" sz="2800" dirty="0"/>
              <a:t>https://workshop-ai-</a:t>
            </a:r>
            <a:r>
              <a:rPr lang="en-US" sz="2800" dirty="0" err="1"/>
              <a:t>agents.globalaibootcamp.com</a:t>
            </a:r>
            <a:r>
              <a:rPr lang="en-US" sz="2800" dirty="0"/>
              <a:t>/</a:t>
            </a:r>
          </a:p>
        </p:txBody>
      </p:sp>
    </p:spTree>
    <p:extLst>
      <p:ext uri="{BB962C8B-B14F-4D97-AF65-F5344CB8AC3E}">
        <p14:creationId xmlns:p14="http://schemas.microsoft.com/office/powerpoint/2010/main" val="2008890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0 -7.40741E-7 L 0 0.03542 " pathEditMode="relative" rAng="0" ptsTypes="AA">
                                      <p:cBhvr>
                                        <p:cTn id="1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71E3-9224-3262-854F-4E70AD21073D}"/>
              </a:ext>
            </a:extLst>
          </p:cNvPr>
          <p:cNvSpPr>
            <a:spLocks noGrp="1"/>
          </p:cNvSpPr>
          <p:nvPr>
            <p:ph type="title"/>
          </p:nvPr>
        </p:nvSpPr>
        <p:spPr>
          <a:xfrm>
            <a:off x="712221" y="2783535"/>
            <a:ext cx="4127500" cy="166199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r>
              <a:rPr lang="en-US" sz="3600" i="0" dirty="0">
                <a:solidFill>
                  <a:srgbClr val="FFFFFF"/>
                </a:solidFill>
                <a:effectLst/>
                <a:latin typeface="+mj-lt"/>
                <a:cs typeface="Segoe Sans Display Semibold"/>
              </a:rPr>
              <a:t>Build an agent with Azure AI Agent Service</a:t>
            </a:r>
            <a:endParaRPr lang="en-US" noProof="0" dirty="0">
              <a:solidFill>
                <a:schemeClr val="accent1"/>
              </a:solidFill>
            </a:endParaRPr>
          </a:p>
        </p:txBody>
      </p:sp>
      <p:pic>
        <p:nvPicPr>
          <p:cNvPr id="4" name="Picture 3">
            <a:extLst>
              <a:ext uri="{FF2B5EF4-FFF2-40B4-BE49-F238E27FC236}">
                <a16:creationId xmlns:a16="http://schemas.microsoft.com/office/drawing/2014/main" id="{5086BE7D-2031-CDF8-4104-00B4E86E055F}"/>
              </a:ext>
            </a:extLst>
          </p:cNvPr>
          <p:cNvPicPr>
            <a:picLocks noChangeAspect="1"/>
          </p:cNvPicPr>
          <p:nvPr/>
        </p:nvPicPr>
        <p:blipFill>
          <a:blip r:embed="rId3"/>
          <a:srcRect/>
          <a:stretch/>
        </p:blipFill>
        <p:spPr>
          <a:xfrm>
            <a:off x="6049407" y="2816171"/>
            <a:ext cx="1719832" cy="1719832"/>
          </a:xfrm>
          <a:prstGeom prst="ellipse">
            <a:avLst/>
          </a:prstGeom>
          <a:effectLst>
            <a:outerShdw blurRad="63500" dist="63500" dir="2700000" algn="ctr" rotWithShape="0">
              <a:srgbClr val="000000">
                <a:alpha val="50000"/>
              </a:srgbClr>
            </a:outerShdw>
          </a:effectLst>
        </p:spPr>
      </p:pic>
      <p:grpSp>
        <p:nvGrpSpPr>
          <p:cNvPr id="8" name="Group 7">
            <a:extLst>
              <a:ext uri="{FF2B5EF4-FFF2-40B4-BE49-F238E27FC236}">
                <a16:creationId xmlns:a16="http://schemas.microsoft.com/office/drawing/2014/main" id="{32521143-F685-28CD-39BB-B6EE0DA68FC9}"/>
              </a:ext>
            </a:extLst>
          </p:cNvPr>
          <p:cNvGrpSpPr/>
          <p:nvPr/>
        </p:nvGrpSpPr>
        <p:grpSpPr>
          <a:xfrm>
            <a:off x="8193031" y="3128188"/>
            <a:ext cx="5380017" cy="972685"/>
            <a:chOff x="7837488" y="636335"/>
            <a:chExt cx="5380017" cy="972685"/>
          </a:xfrm>
        </p:grpSpPr>
        <p:sp>
          <p:nvSpPr>
            <p:cNvPr id="5" name="TextBox 4">
              <a:extLst>
                <a:ext uri="{FF2B5EF4-FFF2-40B4-BE49-F238E27FC236}">
                  <a16:creationId xmlns:a16="http://schemas.microsoft.com/office/drawing/2014/main" id="{6E91FD03-98EB-32DB-2E56-3811EF2F9B70}"/>
                </a:ext>
              </a:extLst>
            </p:cNvPr>
            <p:cNvSpPr txBox="1"/>
            <p:nvPr/>
          </p:nvSpPr>
          <p:spPr>
            <a:xfrm>
              <a:off x="7837488" y="636335"/>
              <a:ext cx="3299274"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defRPr/>
              </a:pPr>
              <a:r>
                <a:rPr lang="en-US" dirty="0">
                  <a:solidFill>
                    <a:srgbClr val="D6522B"/>
                  </a:solidFill>
                </a:rPr>
                <a:t>Name</a:t>
              </a:r>
              <a:endParaRPr lang="en-US" dirty="0">
                <a:solidFill>
                  <a:srgbClr val="D6522B"/>
                </a:solidFill>
                <a:ea typeface="+mn-ea"/>
                <a:cs typeface="+mn-cs"/>
              </a:endParaRPr>
            </a:p>
          </p:txBody>
        </p:sp>
        <p:sp>
          <p:nvSpPr>
            <p:cNvPr id="6" name="TextBox 5">
              <a:extLst>
                <a:ext uri="{FF2B5EF4-FFF2-40B4-BE49-F238E27FC236}">
                  <a16:creationId xmlns:a16="http://schemas.microsoft.com/office/drawing/2014/main" id="{6A16211B-0852-881C-3A2E-B69AD722C0BD}"/>
                </a:ext>
              </a:extLst>
            </p:cNvPr>
            <p:cNvSpPr txBox="1"/>
            <p:nvPr/>
          </p:nvSpPr>
          <p:spPr>
            <a:xfrm>
              <a:off x="7837488" y="1116577"/>
              <a:ext cx="5380017" cy="49244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lang="en-US" sz="1800" dirty="0">
                  <a:gradFill>
                    <a:gsLst>
                      <a:gs pos="6993">
                        <a:schemeClr val="tx1"/>
                      </a:gs>
                      <a:gs pos="20280">
                        <a:schemeClr val="tx1"/>
                      </a:gs>
                    </a:gsLst>
                    <a:lin ang="0" scaled="0"/>
                  </a:gradFill>
                  <a:latin typeface="Segoe UI Semibold"/>
                </a:rPr>
                <a:t>Job title</a:t>
              </a:r>
              <a:br>
                <a:rPr kumimoji="0" lang="en-US" sz="1800" b="0" i="0" u="none" strike="noStrike" kern="1200" cap="none" spc="0" normalizeH="0" noProof="0" dirty="0">
                  <a:ln>
                    <a:noFill/>
                  </a:ln>
                  <a:gradFill>
                    <a:gsLst>
                      <a:gs pos="6993">
                        <a:schemeClr val="tx1"/>
                      </a:gs>
                      <a:gs pos="20280">
                        <a:schemeClr val="tx1"/>
                      </a:gs>
                    </a:gsLst>
                    <a:lin ang="0" scaled="0"/>
                  </a:gradFill>
                  <a:effectLst/>
                  <a:uLnTx/>
                  <a:uFillTx/>
                  <a:latin typeface="Segoe UI Semibold"/>
                  <a:ea typeface="+mn-ea"/>
                  <a:cs typeface="+mn-cs"/>
                </a:rPr>
              </a:br>
              <a:r>
                <a:rPr kumimoji="0" lang="en-US" sz="1400" b="0" i="0" u="none" strike="noStrike" kern="1200" cap="none" spc="0" normalizeH="0" noProof="0" dirty="0">
                  <a:ln>
                    <a:noFill/>
                  </a:ln>
                  <a:solidFill>
                    <a:srgbClr val="D6522B"/>
                  </a:solidFill>
                  <a:effectLst/>
                  <a:uLnTx/>
                  <a:uFillTx/>
                  <a:latin typeface="Segoe UI Semibold"/>
                  <a:ea typeface="+mn-ea"/>
                  <a:cs typeface="+mn-cs"/>
                </a:rPr>
                <a:t>Company</a:t>
              </a:r>
              <a:endParaRPr kumimoji="0" lang="en-US" sz="1800" b="0" i="0" u="none" strike="noStrike" kern="1200" cap="none" spc="0" normalizeH="0" baseline="0" noProof="0" dirty="0">
                <a:ln>
                  <a:noFill/>
                </a:ln>
                <a:solidFill>
                  <a:srgbClr val="D6522B"/>
                </a:solidFill>
                <a:effectLst/>
                <a:uLnTx/>
                <a:uFillTx/>
                <a:latin typeface="Segoe UI Semibold"/>
                <a:ea typeface="+mn-ea"/>
                <a:cs typeface="+mn-cs"/>
              </a:endParaRPr>
            </a:p>
          </p:txBody>
        </p:sp>
      </p:grpSp>
    </p:spTree>
    <p:extLst>
      <p:ext uri="{BB962C8B-B14F-4D97-AF65-F5344CB8AC3E}">
        <p14:creationId xmlns:p14="http://schemas.microsoft.com/office/powerpoint/2010/main" val="177169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nodeType="withEffect">
                                  <p:stCondLst>
                                    <p:cond delay="0"/>
                                  </p:stCondLst>
                                  <p:childTnLst>
                                    <p:animMotion origin="layout" path="M 2.70833E-6 0.03889 L 2.70833E-6 -1.48148E-6 " pathEditMode="relative" rAng="0" ptsTypes="AA">
                                      <p:cBhvr>
                                        <p:cTn id="9" dur="500" fill="hold"/>
                                        <p:tgtEl>
                                          <p:spTgt spid="4"/>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nodeType="withEffect">
                                  <p:stCondLst>
                                    <p:cond delay="0"/>
                                  </p:stCondLst>
                                  <p:childTnLst>
                                    <p:animMotion origin="layout" path="M -0.01719 -0.00023 L 2.91667E-6 0 " pathEditMode="relative" rAng="0" ptsTypes="AA">
                                      <p:cBhvr>
                                        <p:cTn id="14" dur="500" fill="hold"/>
                                        <p:tgtEl>
                                          <p:spTgt spid="8"/>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2C0993-3526-E6D9-6871-5FFB2026FB77}"/>
              </a:ext>
            </a:extLst>
          </p:cNvPr>
          <p:cNvSpPr txBox="1"/>
          <p:nvPr/>
        </p:nvSpPr>
        <p:spPr>
          <a:xfrm>
            <a:off x="1162050" y="2930402"/>
            <a:ext cx="9867900" cy="997196"/>
          </a:xfrm>
          <a:prstGeom prst="rect">
            <a:avLst/>
          </a:prstGeom>
          <a:solidFill>
            <a:schemeClr val="bg1"/>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00" fontAlgn="base">
              <a:lnSpc>
                <a:spcPct val="90000"/>
              </a:lnSpc>
              <a:spcBef>
                <a:spcPct val="0"/>
              </a:spcBef>
              <a:spcAft>
                <a:spcPts val="1200"/>
              </a:spcAft>
              <a:buClrTx/>
              <a:buSzTx/>
              <a:buFontTx/>
              <a:buNone/>
              <a:tabLst/>
              <a:defRPr kumimoji="0" sz="7200" b="0" u="none" strike="noStrike" cap="none" spc="0" normalizeH="0" baseline="0">
                <a:ln w="3175">
                  <a:noFill/>
                </a:ln>
                <a:gradFill flip="none" rotWithShape="1">
                  <a:gsLst>
                    <a:gs pos="100000">
                      <a:srgbClr val="49C5B1"/>
                    </a:gs>
                    <a:gs pos="0">
                      <a:srgbClr val="FFA38B"/>
                    </a:gs>
                    <a:gs pos="32000">
                      <a:srgbClr val="D59ED7"/>
                    </a:gs>
                    <a:gs pos="68000">
                      <a:srgbClr val="8DC8E8"/>
                    </a:gs>
                  </a:gsLst>
                  <a:path path="circle">
                    <a:fillToRect l="100000" t="100000"/>
                  </a:path>
                  <a:tileRect r="-100000" b="-100000"/>
                </a:gradFill>
                <a:effectLst/>
                <a:uLnTx/>
                <a:uFillTx/>
                <a:latin typeface="Segoe UI Semibold" panose="020B0502040204020203" pitchFamily="34" charset="0"/>
                <a:cs typeface="Segoe UI" pitchFamily="34" charset="0"/>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lvl="0"/>
            <a:r>
              <a:rPr lang="en-US" dirty="0">
                <a:solidFill>
                  <a:srgbClr val="FFFFFF"/>
                </a:solidFill>
                <a:latin typeface="Segoe UI Semibold"/>
              </a:rPr>
              <a:t>Setting the scene</a:t>
            </a:r>
            <a:endParaRPr kumimoji="0" lang="en-US" sz="7200" b="0" i="0" u="none" strike="noStrike" kern="1200" cap="none" spc="0" normalizeH="0" baseline="0" noProof="0" dirty="0">
              <a:ln w="3175">
                <a:noFill/>
              </a:ln>
              <a:solidFill>
                <a:srgbClr val="FFFFFF"/>
              </a:solidFill>
              <a:effectLst/>
              <a:uLnTx/>
              <a:uFillTx/>
              <a:latin typeface="Segoe UI Semibold"/>
              <a:ea typeface="+mn-ea"/>
              <a:cs typeface="Segoe UI" pitchFamily="34" charset="0"/>
            </a:endParaRPr>
          </a:p>
        </p:txBody>
      </p:sp>
      <p:sp>
        <p:nvSpPr>
          <p:cNvPr id="2" name="Rectangle: Rounded Corners 6">
            <a:extLst>
              <a:ext uri="{FF2B5EF4-FFF2-40B4-BE49-F238E27FC236}">
                <a16:creationId xmlns:a16="http://schemas.microsoft.com/office/drawing/2014/main" id="{41361174-E51F-58A1-07A6-2DA70CA0EDEE}"/>
              </a:ext>
              <a:ext uri="{C183D7F6-B498-43B3-948B-1728B52AA6E4}">
                <adec:decorative xmlns:adec="http://schemas.microsoft.com/office/drawing/2017/decorative" val="0"/>
              </a:ext>
            </a:extLst>
          </p:cNvPr>
          <p:cNvSpPr/>
          <p:nvPr/>
        </p:nvSpPr>
        <p:spPr bwMode="auto">
          <a:xfrm>
            <a:off x="5001940" y="2270238"/>
            <a:ext cx="2188119" cy="481298"/>
          </a:xfrm>
          <a:prstGeom prst="roundRect">
            <a:avLst>
              <a:gd name="adj" fmla="val 36259"/>
            </a:avLst>
          </a:prstGeom>
          <a:solidFill>
            <a:srgbClr val="D6522B"/>
          </a:soli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algn="ctr" defTabSz="914400">
              <a:spcBef>
                <a:spcPct val="0"/>
              </a:spcBef>
              <a:spcAft>
                <a:spcPct val="0"/>
              </a:spcAft>
            </a:pPr>
            <a:r>
              <a:rPr lang="en-US" sz="2000" b="1"/>
              <a:t>Introduction</a:t>
            </a:r>
          </a:p>
        </p:txBody>
      </p:sp>
    </p:spTree>
    <p:extLst>
      <p:ext uri="{BB962C8B-B14F-4D97-AF65-F5344CB8AC3E}">
        <p14:creationId xmlns:p14="http://schemas.microsoft.com/office/powerpoint/2010/main" val="1263005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0 -7.40741E-7 L 0 0.03542 " pathEditMode="relative" rAng="0" ptsTypes="AA">
                                      <p:cBhvr>
                                        <p:cTn id="1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E8946-3CF2-22CC-0EEC-AC2FBFB64EFA}"/>
              </a:ext>
            </a:extLst>
          </p:cNvPr>
          <p:cNvSpPr>
            <a:spLocks noGrp="1"/>
          </p:cNvSpPr>
          <p:nvPr>
            <p:ph type="title"/>
          </p:nvPr>
        </p:nvSpPr>
        <p:spPr>
          <a:xfrm>
            <a:off x="758195" y="588963"/>
            <a:ext cx="4158362" cy="2535236"/>
          </a:xfrm>
        </p:spPr>
        <p:txBody>
          <a:bodyPr wrap="square" anchor="b">
            <a:normAutofit/>
          </a:bodyPr>
          <a:lstStyle/>
          <a:p>
            <a:r>
              <a:rPr lang="en-GB"/>
              <a:t>Use case</a:t>
            </a:r>
          </a:p>
        </p:txBody>
      </p:sp>
      <p:sp>
        <p:nvSpPr>
          <p:cNvPr id="6" name="Text Placeholder 5">
            <a:extLst>
              <a:ext uri="{FF2B5EF4-FFF2-40B4-BE49-F238E27FC236}">
                <a16:creationId xmlns:a16="http://schemas.microsoft.com/office/drawing/2014/main" id="{A080B0AB-5B49-8951-7D87-C4E3A321264A}"/>
              </a:ext>
            </a:extLst>
          </p:cNvPr>
          <p:cNvSpPr>
            <a:spLocks noGrp="1"/>
          </p:cNvSpPr>
          <p:nvPr>
            <p:ph type="body" sz="quarter" idx="10"/>
          </p:nvPr>
        </p:nvSpPr>
        <p:spPr>
          <a:xfrm>
            <a:off x="754132" y="3535540"/>
            <a:ext cx="4162425" cy="2733497"/>
          </a:xfrm>
        </p:spPr>
        <p:txBody>
          <a:bodyPr wrap="square">
            <a:normAutofit/>
          </a:bodyPr>
          <a:lstStyle/>
          <a:p>
            <a:r>
              <a:rPr lang="en-GB" dirty="0"/>
              <a:t>Working for an e-commerce selling camping equipment</a:t>
            </a:r>
          </a:p>
          <a:p>
            <a:r>
              <a:rPr lang="en-GB" dirty="0"/>
              <a:t>Want to analyse sales data</a:t>
            </a:r>
          </a:p>
        </p:txBody>
      </p:sp>
      <p:pic>
        <p:nvPicPr>
          <p:cNvPr id="12" name="Picture 11">
            <a:extLst>
              <a:ext uri="{FF2B5EF4-FFF2-40B4-BE49-F238E27FC236}">
                <a16:creationId xmlns:a16="http://schemas.microsoft.com/office/drawing/2014/main" id="{F5464EB8-B9F4-5BB4-C35E-2CC6FFA9E31C}"/>
              </a:ext>
            </a:extLst>
          </p:cNvPr>
          <p:cNvPicPr>
            <a:picLocks noChangeAspect="1"/>
          </p:cNvPicPr>
          <p:nvPr/>
        </p:nvPicPr>
        <p:blipFill>
          <a:blip r:embed="rId3"/>
          <a:srcRect r="3998" b="-2"/>
          <a:stretch/>
        </p:blipFill>
        <p:spPr>
          <a:xfrm>
            <a:off x="6096000" y="702369"/>
            <a:ext cx="5453270" cy="5453262"/>
          </a:xfrm>
          <a:prstGeom prst="roundRect">
            <a:avLst>
              <a:gd name="adj" fmla="val 2965"/>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6512545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04CEBC-06E1-6265-F678-300559BA9057}"/>
              </a:ext>
            </a:extLst>
          </p:cNvPr>
          <p:cNvSpPr txBox="1"/>
          <p:nvPr/>
        </p:nvSpPr>
        <p:spPr>
          <a:xfrm>
            <a:off x="1162050" y="2354860"/>
            <a:ext cx="9867900" cy="2148280"/>
          </a:xfrm>
          <a:prstGeom prst="rect">
            <a:avLst/>
          </a:prstGeom>
          <a:solidFill>
            <a:schemeClr val="bg1"/>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00" fontAlgn="base">
              <a:lnSpc>
                <a:spcPct val="100000"/>
              </a:lnSpc>
              <a:spcBef>
                <a:spcPct val="0"/>
              </a:spcBef>
              <a:spcAft>
                <a:spcPts val="1200"/>
              </a:spcAft>
              <a:buClrTx/>
              <a:buSzTx/>
              <a:buFontTx/>
              <a:buNone/>
              <a:tabLst/>
              <a:defRPr kumimoji="0" sz="7200" b="0" u="none" strike="noStrike" cap="none" spc="0" normalizeH="0" baseline="0">
                <a:ln w="3175">
                  <a:noFill/>
                </a:ln>
                <a:gradFill flip="none" rotWithShape="1">
                  <a:gsLst>
                    <a:gs pos="100000">
                      <a:srgbClr val="49C5B1"/>
                    </a:gs>
                    <a:gs pos="0">
                      <a:srgbClr val="FFA38B"/>
                    </a:gs>
                    <a:gs pos="32000">
                      <a:srgbClr val="D59ED7"/>
                    </a:gs>
                    <a:gs pos="68000">
                      <a:srgbClr val="8DC8E8"/>
                    </a:gs>
                  </a:gsLst>
                  <a:path path="circle">
                    <a:fillToRect l="100000" t="100000"/>
                  </a:path>
                  <a:tileRect r="-100000" b="-100000"/>
                </a:gradFill>
                <a:effectLst/>
                <a:uLnTx/>
                <a:uFillTx/>
                <a:latin typeface="Segoe UI Semibold" panose="020B0502040204020203" pitchFamily="34" charset="0"/>
                <a:cs typeface="Segoe UI" pitchFamily="34" charset="0"/>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a:lnSpc>
                <a:spcPct val="90000"/>
              </a:lnSpc>
            </a:pPr>
            <a:r>
              <a:rPr lang="en-US">
                <a:solidFill>
                  <a:schemeClr val="tx1"/>
                </a:solidFill>
                <a:latin typeface="+mj-lt"/>
              </a:rPr>
              <a:t>How can an LLM </a:t>
            </a:r>
          </a:p>
          <a:p>
            <a:pPr>
              <a:lnSpc>
                <a:spcPct val="90000"/>
              </a:lnSpc>
            </a:pPr>
            <a:r>
              <a:rPr lang="en-US">
                <a:solidFill>
                  <a:schemeClr val="tx1"/>
                </a:solidFill>
                <a:latin typeface="+mj-lt"/>
              </a:rPr>
              <a:t>help us?</a:t>
            </a:r>
          </a:p>
        </p:txBody>
      </p:sp>
    </p:spTree>
    <p:extLst>
      <p:ext uri="{BB962C8B-B14F-4D97-AF65-F5344CB8AC3E}">
        <p14:creationId xmlns:p14="http://schemas.microsoft.com/office/powerpoint/2010/main" val="325641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B12B8-EEE6-94E3-FB96-7FE02DD4E56D}"/>
            </a:ext>
          </a:extLst>
        </p:cNvPr>
        <p:cNvGrpSpPr/>
        <p:nvPr/>
      </p:nvGrpSpPr>
      <p:grpSpPr>
        <a:xfrm>
          <a:off x="0" y="0"/>
          <a:ext cx="0" cy="0"/>
          <a:chOff x="0" y="0"/>
          <a:chExt cx="0" cy="0"/>
        </a:xfrm>
      </p:grpSpPr>
      <p:sp>
        <p:nvSpPr>
          <p:cNvPr id="4" name="Rectangle: Rounded Corners 32">
            <a:extLst>
              <a:ext uri="{FF2B5EF4-FFF2-40B4-BE49-F238E27FC236}">
                <a16:creationId xmlns:a16="http://schemas.microsoft.com/office/drawing/2014/main" id="{233393B4-4BE7-19C0-6E74-7BAA9A4145B9}"/>
              </a:ext>
            </a:extLst>
          </p:cNvPr>
          <p:cNvSpPr/>
          <p:nvPr/>
        </p:nvSpPr>
        <p:spPr bwMode="auto">
          <a:xfrm>
            <a:off x="2969345" y="3031236"/>
            <a:ext cx="6253309" cy="2679281"/>
          </a:xfrm>
          <a:prstGeom prst="roundRect">
            <a:avLst>
              <a:gd name="adj" fmla="val 5182"/>
            </a:avLst>
          </a:prstGeom>
          <a:solidFill>
            <a:schemeClr val="bg1"/>
          </a:solidFill>
          <a:ln>
            <a:solidFill>
              <a:srgbClr val="D4EC8E"/>
            </a:soli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9AEFF599-6A83-D910-952E-4E70FBB4E9A2}"/>
              </a:ext>
            </a:extLst>
          </p:cNvPr>
          <p:cNvSpPr txBox="1"/>
          <p:nvPr/>
        </p:nvSpPr>
        <p:spPr>
          <a:xfrm>
            <a:off x="3371189" y="3244615"/>
            <a:ext cx="5454623" cy="2154436"/>
          </a:xfrm>
          <a:prstGeom prst="rect">
            <a:avLst/>
          </a:prstGeom>
          <a:noFill/>
        </p:spPr>
        <p:txBody>
          <a:bodyPr wrap="square" lIns="0" tIns="0" rIns="0" bIns="0" rtlCol="0" anchor="t">
            <a:spAutoFit/>
          </a:bodyPr>
          <a:lstStyle/>
          <a:p>
            <a:pPr lvl="0">
              <a:defRPr/>
            </a:pPr>
            <a:r>
              <a:rPr lang="en-CA" sz="2000">
                <a:solidFill>
                  <a:srgbClr val="FFFFFF"/>
                </a:solidFill>
              </a:rPr>
              <a:t>To analyze your sales data effectively, consider using a combination of tools and techniques. Start with a data analytics platform like Excel, or more advanced tools like Tableau or Power BI. </a:t>
            </a:r>
          </a:p>
          <a:p>
            <a:pPr>
              <a:defRPr/>
            </a:pPr>
            <a:endParaRPr lang="en-CA" sz="2000">
              <a:solidFill>
                <a:srgbClr val="FFFFFF"/>
              </a:solidFill>
            </a:endParaRPr>
          </a:p>
          <a:p>
            <a:pPr>
              <a:defRPr/>
            </a:pPr>
            <a:r>
              <a:rPr lang="en-CA" sz="2000">
                <a:solidFill>
                  <a:srgbClr val="FFFFFF"/>
                </a:solidFill>
              </a:rPr>
              <a:t>Regularly visualize your data through charts and graphs to make insights more accessible.</a:t>
            </a:r>
          </a:p>
        </p:txBody>
      </p:sp>
      <p:sp>
        <p:nvSpPr>
          <p:cNvPr id="7" name="Rectangle: Rounded Corners 21">
            <a:extLst>
              <a:ext uri="{FF2B5EF4-FFF2-40B4-BE49-F238E27FC236}">
                <a16:creationId xmlns:a16="http://schemas.microsoft.com/office/drawing/2014/main" id="{EC425E45-C6BC-1C57-FB47-A3AB871A9AFA}"/>
              </a:ext>
            </a:extLst>
          </p:cNvPr>
          <p:cNvSpPr/>
          <p:nvPr/>
        </p:nvSpPr>
        <p:spPr bwMode="auto">
          <a:xfrm>
            <a:off x="2979998" y="1456154"/>
            <a:ext cx="6253309" cy="870369"/>
          </a:xfrm>
          <a:prstGeom prst="roundRect">
            <a:avLst>
              <a:gd name="adj" fmla="val 16046"/>
            </a:avLst>
          </a:prstGeom>
          <a:solidFill>
            <a:schemeClr val="bg1"/>
          </a:solidFill>
          <a:ln>
            <a:solidFill>
              <a:schemeClr val="accent1"/>
            </a:solidFill>
            <a:headEnd type="none" w="med" len="med"/>
            <a:tailEnd type="none" w="med" len="med"/>
          </a:ln>
          <a:effectLst/>
          <a:scene3d>
            <a:camera prst="perspectiveLeft" fov="2100000">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5B065AEF-376A-3C07-CBFE-F328D1DF2899}"/>
              </a:ext>
            </a:extLst>
          </p:cNvPr>
          <p:cNvSpPr txBox="1"/>
          <p:nvPr/>
        </p:nvSpPr>
        <p:spPr>
          <a:xfrm>
            <a:off x="3358489" y="1583561"/>
            <a:ext cx="5443931" cy="615553"/>
          </a:xfrm>
          <a:prstGeom prst="rect">
            <a:avLst/>
          </a:prstGeom>
          <a:noFill/>
        </p:spPr>
        <p:txBody>
          <a:bodyPr wrap="square" lIns="0" tIns="0" rIns="0" bIns="0" rtlCol="0" anchor="t">
            <a:spAutoFit/>
          </a:bodyPr>
          <a:lstStyle>
            <a:defPPr>
              <a:defRPr lang="en-US"/>
            </a:defPPr>
            <a:lvl1pPr>
              <a:defRPr sz="1400"/>
            </a:lvl1pPr>
          </a:lstStyle>
          <a:p>
            <a:pPr lvl="0">
              <a:defRPr/>
            </a:pPr>
            <a:r>
              <a:rPr lang="en-GB" sz="2000"/>
              <a:t>I work at an e-commerce selling camping gear, suggest how I can best </a:t>
            </a:r>
            <a:r>
              <a:rPr lang="en-GB" sz="2000" err="1"/>
              <a:t>analyze</a:t>
            </a:r>
            <a:r>
              <a:rPr lang="en-GB" sz="2000"/>
              <a:t> the sales data?</a:t>
            </a:r>
          </a:p>
        </p:txBody>
      </p:sp>
      <p:grpSp>
        <p:nvGrpSpPr>
          <p:cNvPr id="10" name="Group 9">
            <a:extLst>
              <a:ext uri="{FF2B5EF4-FFF2-40B4-BE49-F238E27FC236}">
                <a16:creationId xmlns:a16="http://schemas.microsoft.com/office/drawing/2014/main" id="{0CF60F7C-C3BD-C4C8-3798-02D221D6E375}"/>
              </a:ext>
            </a:extLst>
          </p:cNvPr>
          <p:cNvGrpSpPr/>
          <p:nvPr/>
        </p:nvGrpSpPr>
        <p:grpSpPr>
          <a:xfrm>
            <a:off x="9030908" y="1521113"/>
            <a:ext cx="430887" cy="430887"/>
            <a:chOff x="9645650" y="3596591"/>
            <a:chExt cx="430887" cy="430887"/>
          </a:xfrm>
        </p:grpSpPr>
        <p:sp>
          <p:nvSpPr>
            <p:cNvPr id="11" name="Oval 10">
              <a:extLst>
                <a:ext uri="{FF2B5EF4-FFF2-40B4-BE49-F238E27FC236}">
                  <a16:creationId xmlns:a16="http://schemas.microsoft.com/office/drawing/2014/main" id="{BD258DDD-230C-132F-9126-B7C411CE3909}"/>
                </a:ext>
              </a:extLst>
            </p:cNvPr>
            <p:cNvSpPr/>
            <p:nvPr/>
          </p:nvSpPr>
          <p:spPr bwMode="auto">
            <a:xfrm>
              <a:off x="9645650" y="3596591"/>
              <a:ext cx="430887" cy="43088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pic>
          <p:nvPicPr>
            <p:cNvPr id="12" name="Graphic 11">
              <a:extLst>
                <a:ext uri="{FF2B5EF4-FFF2-40B4-BE49-F238E27FC236}">
                  <a16:creationId xmlns:a16="http://schemas.microsoft.com/office/drawing/2014/main" id="{FE3C34B2-659F-B2C8-6B69-A815DDB0FD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6793" y="3697734"/>
              <a:ext cx="228600" cy="228600"/>
            </a:xfrm>
            <a:prstGeom prst="rect">
              <a:avLst/>
            </a:prstGeom>
          </p:spPr>
        </p:pic>
      </p:grpSp>
      <p:grpSp>
        <p:nvGrpSpPr>
          <p:cNvPr id="18" name="Group 17">
            <a:extLst>
              <a:ext uri="{FF2B5EF4-FFF2-40B4-BE49-F238E27FC236}">
                <a16:creationId xmlns:a16="http://schemas.microsoft.com/office/drawing/2014/main" id="{E1345E19-08CD-2D8C-774F-A56765FE7353}"/>
              </a:ext>
            </a:extLst>
          </p:cNvPr>
          <p:cNvGrpSpPr/>
          <p:nvPr/>
        </p:nvGrpSpPr>
        <p:grpSpPr>
          <a:xfrm>
            <a:off x="2741063" y="3082474"/>
            <a:ext cx="430887" cy="430887"/>
            <a:chOff x="1987550" y="4367961"/>
            <a:chExt cx="430887" cy="430887"/>
          </a:xfrm>
        </p:grpSpPr>
        <p:sp>
          <p:nvSpPr>
            <p:cNvPr id="19" name="Oval 18">
              <a:extLst>
                <a:ext uri="{FF2B5EF4-FFF2-40B4-BE49-F238E27FC236}">
                  <a16:creationId xmlns:a16="http://schemas.microsoft.com/office/drawing/2014/main" id="{755051C1-FFAD-E1AD-EB6F-1385799A87AD}"/>
                </a:ext>
              </a:extLst>
            </p:cNvPr>
            <p:cNvSpPr/>
            <p:nvPr/>
          </p:nvSpPr>
          <p:spPr bwMode="auto">
            <a:xfrm>
              <a:off x="1987550" y="4367961"/>
              <a:ext cx="430887" cy="430887"/>
            </a:xfrm>
            <a:prstGeom prst="ellipse">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0" name="Freeform 19">
              <a:extLst>
                <a:ext uri="{FF2B5EF4-FFF2-40B4-BE49-F238E27FC236}">
                  <a16:creationId xmlns:a16="http://schemas.microsoft.com/office/drawing/2014/main" id="{722F0844-861F-12BE-B5D1-9686F25E2878}"/>
                </a:ext>
              </a:extLst>
            </p:cNvPr>
            <p:cNvSpPr/>
            <p:nvPr/>
          </p:nvSpPr>
          <p:spPr>
            <a:xfrm>
              <a:off x="2104598" y="4505009"/>
              <a:ext cx="194029" cy="156790"/>
            </a:xfrm>
            <a:custGeom>
              <a:avLst/>
              <a:gdLst>
                <a:gd name="connsiteX0" fmla="*/ 61912 w 123825"/>
                <a:gd name="connsiteY0" fmla="*/ 0 h 100060"/>
                <a:gd name="connsiteX1" fmla="*/ 68990 w 123825"/>
                <a:gd name="connsiteY1" fmla="*/ 6172 h 100060"/>
                <a:gd name="connsiteX2" fmla="*/ 69056 w 123825"/>
                <a:gd name="connsiteY2" fmla="*/ 7144 h 100060"/>
                <a:gd name="connsiteX3" fmla="*/ 69056 w 123825"/>
                <a:gd name="connsiteY3" fmla="*/ 14288 h 100060"/>
                <a:gd name="connsiteX4" fmla="*/ 102394 w 123825"/>
                <a:gd name="connsiteY4" fmla="*/ 14288 h 100060"/>
                <a:gd name="connsiteX5" fmla="*/ 123825 w 123825"/>
                <a:gd name="connsiteY5" fmla="*/ 35719 h 100060"/>
                <a:gd name="connsiteX6" fmla="*/ 123825 w 123825"/>
                <a:gd name="connsiteY6" fmla="*/ 78629 h 100060"/>
                <a:gd name="connsiteX7" fmla="*/ 102394 w 123825"/>
                <a:gd name="connsiteY7" fmla="*/ 100060 h 100060"/>
                <a:gd name="connsiteX8" fmla="*/ 21431 w 123825"/>
                <a:gd name="connsiteY8" fmla="*/ 100060 h 100060"/>
                <a:gd name="connsiteX9" fmla="*/ 0 w 123825"/>
                <a:gd name="connsiteY9" fmla="*/ 78629 h 100060"/>
                <a:gd name="connsiteX10" fmla="*/ 0 w 123825"/>
                <a:gd name="connsiteY10" fmla="*/ 35719 h 100060"/>
                <a:gd name="connsiteX11" fmla="*/ 21431 w 123825"/>
                <a:gd name="connsiteY11" fmla="*/ 14288 h 100060"/>
                <a:gd name="connsiteX12" fmla="*/ 54769 w 123825"/>
                <a:gd name="connsiteY12" fmla="*/ 14288 h 100060"/>
                <a:gd name="connsiteX13" fmla="*/ 54769 w 123825"/>
                <a:gd name="connsiteY13" fmla="*/ 7153 h 100060"/>
                <a:gd name="connsiteX14" fmla="*/ 60941 w 123825"/>
                <a:gd name="connsiteY14" fmla="*/ 76 h 100060"/>
                <a:gd name="connsiteX15" fmla="*/ 60941 w 123825"/>
                <a:gd name="connsiteY15" fmla="*/ 67 h 100060"/>
                <a:gd name="connsiteX16" fmla="*/ 61912 w 123825"/>
                <a:gd name="connsiteY16" fmla="*/ 0 h 100060"/>
                <a:gd name="connsiteX17" fmla="*/ 40481 w 123825"/>
                <a:gd name="connsiteY17" fmla="*/ 42863 h 100060"/>
                <a:gd name="connsiteX18" fmla="*/ 28575 w 123825"/>
                <a:gd name="connsiteY18" fmla="*/ 54769 h 100060"/>
                <a:gd name="connsiteX19" fmla="*/ 40481 w 123825"/>
                <a:gd name="connsiteY19" fmla="*/ 66675 h 100060"/>
                <a:gd name="connsiteX20" fmla="*/ 52387 w 123825"/>
                <a:gd name="connsiteY20" fmla="*/ 54769 h 100060"/>
                <a:gd name="connsiteX21" fmla="*/ 40481 w 123825"/>
                <a:gd name="connsiteY21" fmla="*/ 42863 h 100060"/>
                <a:gd name="connsiteX22" fmla="*/ 83277 w 123825"/>
                <a:gd name="connsiteY22" fmla="*/ 42863 h 100060"/>
                <a:gd name="connsiteX23" fmla="*/ 71038 w 123825"/>
                <a:gd name="connsiteY23" fmla="*/ 54427 h 100060"/>
                <a:gd name="connsiteX24" fmla="*/ 82604 w 123825"/>
                <a:gd name="connsiteY24" fmla="*/ 66665 h 100060"/>
                <a:gd name="connsiteX25" fmla="*/ 83277 w 123825"/>
                <a:gd name="connsiteY25" fmla="*/ 66665 h 100060"/>
                <a:gd name="connsiteX26" fmla="*/ 94841 w 123825"/>
                <a:gd name="connsiteY26" fmla="*/ 54427 h 100060"/>
                <a:gd name="connsiteX27" fmla="*/ 83277 w 123825"/>
                <a:gd name="connsiteY27" fmla="*/ 42863 h 10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825" h="100060">
                  <a:moveTo>
                    <a:pt x="61912" y="0"/>
                  </a:moveTo>
                  <a:cubicBezTo>
                    <a:pt x="65482" y="0"/>
                    <a:pt x="68504" y="2636"/>
                    <a:pt x="68990" y="6172"/>
                  </a:cubicBezTo>
                  <a:lnTo>
                    <a:pt x="69056" y="7144"/>
                  </a:lnTo>
                  <a:lnTo>
                    <a:pt x="69056" y="14288"/>
                  </a:lnTo>
                  <a:lnTo>
                    <a:pt x="102394" y="14288"/>
                  </a:lnTo>
                  <a:cubicBezTo>
                    <a:pt x="114229" y="14288"/>
                    <a:pt x="123825" y="23883"/>
                    <a:pt x="123825" y="35719"/>
                  </a:cubicBezTo>
                  <a:lnTo>
                    <a:pt x="123825" y="78629"/>
                  </a:lnTo>
                  <a:cubicBezTo>
                    <a:pt x="123825" y="90465"/>
                    <a:pt x="114229" y="100060"/>
                    <a:pt x="102394" y="100060"/>
                  </a:cubicBezTo>
                  <a:lnTo>
                    <a:pt x="21431" y="100060"/>
                  </a:lnTo>
                  <a:cubicBezTo>
                    <a:pt x="9595" y="100060"/>
                    <a:pt x="0" y="90465"/>
                    <a:pt x="0" y="78629"/>
                  </a:cubicBezTo>
                  <a:lnTo>
                    <a:pt x="0" y="35719"/>
                  </a:lnTo>
                  <a:cubicBezTo>
                    <a:pt x="0" y="23883"/>
                    <a:pt x="9595" y="14288"/>
                    <a:pt x="21431" y="14288"/>
                  </a:cubicBezTo>
                  <a:lnTo>
                    <a:pt x="54769" y="14288"/>
                  </a:lnTo>
                  <a:lnTo>
                    <a:pt x="54769" y="7153"/>
                  </a:lnTo>
                  <a:cubicBezTo>
                    <a:pt x="54769" y="3583"/>
                    <a:pt x="57404" y="562"/>
                    <a:pt x="60941" y="76"/>
                  </a:cubicBezTo>
                  <a:lnTo>
                    <a:pt x="60941" y="67"/>
                  </a:lnTo>
                  <a:lnTo>
                    <a:pt x="61912" y="0"/>
                  </a:lnTo>
                  <a:close/>
                  <a:moveTo>
                    <a:pt x="40481" y="42863"/>
                  </a:moveTo>
                  <a:cubicBezTo>
                    <a:pt x="33905" y="42863"/>
                    <a:pt x="28575" y="48193"/>
                    <a:pt x="28575" y="54769"/>
                  </a:cubicBezTo>
                  <a:cubicBezTo>
                    <a:pt x="28575" y="61344"/>
                    <a:pt x="33905" y="66675"/>
                    <a:pt x="40481" y="66675"/>
                  </a:cubicBezTo>
                  <a:cubicBezTo>
                    <a:pt x="47057" y="66675"/>
                    <a:pt x="52387" y="61344"/>
                    <a:pt x="52387" y="54769"/>
                  </a:cubicBezTo>
                  <a:cubicBezTo>
                    <a:pt x="52387" y="48193"/>
                    <a:pt x="47057" y="42863"/>
                    <a:pt x="40481" y="42863"/>
                  </a:cubicBezTo>
                  <a:close/>
                  <a:moveTo>
                    <a:pt x="83277" y="42863"/>
                  </a:moveTo>
                  <a:cubicBezTo>
                    <a:pt x="76704" y="42677"/>
                    <a:pt x="71225" y="47854"/>
                    <a:pt x="71038" y="54427"/>
                  </a:cubicBezTo>
                  <a:cubicBezTo>
                    <a:pt x="70853" y="61000"/>
                    <a:pt x="76030" y="66480"/>
                    <a:pt x="82604" y="66665"/>
                  </a:cubicBezTo>
                  <a:cubicBezTo>
                    <a:pt x="82828" y="66672"/>
                    <a:pt x="83052" y="66672"/>
                    <a:pt x="83277" y="66665"/>
                  </a:cubicBezTo>
                  <a:cubicBezTo>
                    <a:pt x="89850" y="66480"/>
                    <a:pt x="95028" y="61000"/>
                    <a:pt x="94841" y="54427"/>
                  </a:cubicBezTo>
                  <a:cubicBezTo>
                    <a:pt x="94663" y="48116"/>
                    <a:pt x="89588" y="43041"/>
                    <a:pt x="83277" y="42863"/>
                  </a:cubicBezTo>
                  <a:close/>
                </a:path>
              </a:pathLst>
            </a:custGeom>
            <a:solidFill>
              <a:srgbClr val="07641D"/>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4" name="TextBox 23">
            <a:extLst>
              <a:ext uri="{FF2B5EF4-FFF2-40B4-BE49-F238E27FC236}">
                <a16:creationId xmlns:a16="http://schemas.microsoft.com/office/drawing/2014/main" id="{990CA999-EBEB-C3B9-D6BD-A500E0BC00CB}"/>
              </a:ext>
            </a:extLst>
          </p:cNvPr>
          <p:cNvSpPr txBox="1"/>
          <p:nvPr/>
        </p:nvSpPr>
        <p:spPr>
          <a:xfrm>
            <a:off x="8508329" y="1032835"/>
            <a:ext cx="522579"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5B4E3"/>
                </a:solidFill>
                <a:effectLst/>
                <a:uLnTx/>
                <a:uFillTx/>
                <a:latin typeface="Segoe UI Semibold"/>
                <a:ea typeface="+mn-ea"/>
                <a:cs typeface="+mn-cs"/>
              </a:rPr>
              <a:t>User</a:t>
            </a:r>
          </a:p>
        </p:txBody>
      </p:sp>
      <p:sp>
        <p:nvSpPr>
          <p:cNvPr id="26" name="TextBox 25">
            <a:extLst>
              <a:ext uri="{FF2B5EF4-FFF2-40B4-BE49-F238E27FC236}">
                <a16:creationId xmlns:a16="http://schemas.microsoft.com/office/drawing/2014/main" id="{900EA4B1-3089-6068-B26A-DC0DCF6DEE0C}"/>
              </a:ext>
            </a:extLst>
          </p:cNvPr>
          <p:cNvSpPr txBox="1"/>
          <p:nvPr/>
        </p:nvSpPr>
        <p:spPr>
          <a:xfrm>
            <a:off x="3358489" y="2574355"/>
            <a:ext cx="1104148" cy="307777"/>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4EC8E"/>
                </a:solidFill>
                <a:effectLst/>
                <a:uLnTx/>
                <a:uFillTx/>
                <a:latin typeface="Segoe UI Semibold"/>
                <a:ea typeface="+mn-ea"/>
                <a:cs typeface="+mn-cs"/>
              </a:rPr>
              <a:t>Response</a:t>
            </a:r>
          </a:p>
        </p:txBody>
      </p:sp>
    </p:spTree>
    <p:extLst>
      <p:ext uri="{BB962C8B-B14F-4D97-AF65-F5344CB8AC3E}">
        <p14:creationId xmlns:p14="http://schemas.microsoft.com/office/powerpoint/2010/main" val="1142779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AD55C-AAE3-0BF1-4C3B-1126988B88B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7FECAB54-2F95-274E-C3CE-AFEAEC48A909}"/>
              </a:ext>
            </a:extLst>
          </p:cNvPr>
          <p:cNvSpPr>
            <a:spLocks noGrp="1"/>
          </p:cNvSpPr>
          <p:nvPr>
            <p:ph type="title"/>
          </p:nvPr>
        </p:nvSpPr>
        <p:spPr>
          <a:xfrm>
            <a:off x="586740" y="1279434"/>
            <a:ext cx="11018520" cy="553998"/>
          </a:xfrm>
        </p:spPr>
        <p:txBody>
          <a:bodyPr wrap="square" anchor="t">
            <a:normAutofit fontScale="90000"/>
          </a:bodyPr>
          <a:lstStyle/>
          <a:p>
            <a:pPr algn="ctr"/>
            <a:r>
              <a:rPr lang="en-US" sz="7200" spc="0"/>
              <a:t>Agent</a:t>
            </a:r>
          </a:p>
        </p:txBody>
      </p:sp>
      <p:sp>
        <p:nvSpPr>
          <p:cNvPr id="13" name="TextBox 12">
            <a:extLst>
              <a:ext uri="{FF2B5EF4-FFF2-40B4-BE49-F238E27FC236}">
                <a16:creationId xmlns:a16="http://schemas.microsoft.com/office/drawing/2014/main" id="{093781B0-58DD-4240-D5ED-E10C673BC1B1}"/>
              </a:ext>
            </a:extLst>
          </p:cNvPr>
          <p:cNvSpPr txBox="1"/>
          <p:nvPr/>
        </p:nvSpPr>
        <p:spPr>
          <a:xfrm>
            <a:off x="979714" y="2993243"/>
            <a:ext cx="10232572" cy="2308324"/>
          </a:xfrm>
          <a:prstGeom prst="rect">
            <a:avLst/>
          </a:prstGeom>
          <a:noFill/>
        </p:spPr>
        <p:txBody>
          <a:bodyPr wrap="square">
            <a:spAutoFit/>
          </a:bodyPr>
          <a:lstStyle/>
          <a:p>
            <a:pPr algn="ctr"/>
            <a:r>
              <a:rPr lang="en-US" sz="3600" dirty="0">
                <a:latin typeface="+mj-lt"/>
              </a:rPr>
              <a:t>Semi-autonomous software that can be given a goal and will work to achieve that goal without you knowing in advance exactly how it's going to do that or what steps it's going to take.</a:t>
            </a:r>
          </a:p>
        </p:txBody>
      </p:sp>
    </p:spTree>
    <p:extLst>
      <p:ext uri="{BB962C8B-B14F-4D97-AF65-F5344CB8AC3E}">
        <p14:creationId xmlns:p14="http://schemas.microsoft.com/office/powerpoint/2010/main" val="1827202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12A68-8473-C879-6446-F4CD39E1FFE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20D69EE-8841-6F51-C85C-129991E660B1}"/>
              </a:ext>
            </a:extLst>
          </p:cNvPr>
          <p:cNvSpPr txBox="1"/>
          <p:nvPr/>
        </p:nvSpPr>
        <p:spPr>
          <a:xfrm>
            <a:off x="1162050" y="2930402"/>
            <a:ext cx="9867900" cy="997196"/>
          </a:xfrm>
          <a:prstGeom prst="rect">
            <a:avLst/>
          </a:prstGeom>
          <a:solidFill>
            <a:schemeClr val="bg1"/>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00" fontAlgn="base">
              <a:lnSpc>
                <a:spcPct val="100000"/>
              </a:lnSpc>
              <a:spcBef>
                <a:spcPct val="0"/>
              </a:spcBef>
              <a:spcAft>
                <a:spcPts val="1200"/>
              </a:spcAft>
              <a:buClrTx/>
              <a:buSzTx/>
              <a:buFontTx/>
              <a:buNone/>
              <a:tabLst/>
              <a:defRPr kumimoji="0" sz="7200" b="0" u="none" strike="noStrike" cap="none" spc="0" normalizeH="0" baseline="0">
                <a:ln w="3175">
                  <a:noFill/>
                </a:ln>
                <a:gradFill flip="none" rotWithShape="1">
                  <a:gsLst>
                    <a:gs pos="100000">
                      <a:srgbClr val="49C5B1"/>
                    </a:gs>
                    <a:gs pos="0">
                      <a:srgbClr val="FFA38B"/>
                    </a:gs>
                    <a:gs pos="32000">
                      <a:srgbClr val="D59ED7"/>
                    </a:gs>
                    <a:gs pos="68000">
                      <a:srgbClr val="8DC8E8"/>
                    </a:gs>
                  </a:gsLst>
                  <a:path path="circle">
                    <a:fillToRect l="100000" t="100000"/>
                  </a:path>
                  <a:tileRect r="-100000" b="-100000"/>
                </a:gradFill>
                <a:effectLst/>
                <a:uLnTx/>
                <a:uFillTx/>
                <a:latin typeface="Segoe UI Semibold" panose="020B0502040204020203" pitchFamily="34" charset="0"/>
                <a:cs typeface="Segoe UI" pitchFamily="34" charset="0"/>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a:lnSpc>
                <a:spcPct val="90000"/>
              </a:lnSpc>
            </a:pPr>
            <a:r>
              <a:rPr lang="en-US" dirty="0">
                <a:solidFill>
                  <a:schemeClr val="tx1"/>
                </a:solidFill>
                <a:latin typeface="+mj-lt"/>
                <a:cs typeface="Segoe UI"/>
              </a:rPr>
              <a:t>What are we building?</a:t>
            </a:r>
          </a:p>
        </p:txBody>
      </p:sp>
    </p:spTree>
    <p:extLst>
      <p:ext uri="{BB962C8B-B14F-4D97-AF65-F5344CB8AC3E}">
        <p14:creationId xmlns:p14="http://schemas.microsoft.com/office/powerpoint/2010/main" val="264270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0 1.11111E-6 L 0 0.03542 " pathEditMode="relative" rAng="0" ptsTypes="AA">
                                      <p:cBhvr>
                                        <p:cTn id="9"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07B1-CA6F-6195-436C-A85F7FAD0D2E}"/>
              </a:ext>
            </a:extLst>
          </p:cNvPr>
          <p:cNvSpPr txBox="1">
            <a:spLocks/>
          </p:cNvSpPr>
          <p:nvPr/>
        </p:nvSpPr>
        <p:spPr>
          <a:xfrm>
            <a:off x="588263" y="457200"/>
            <a:ext cx="11018520" cy="67710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Text" pitchFamily="2" charset="0"/>
              </a:defRPr>
            </a:lvl1pPr>
          </a:lstStyle>
          <a:p>
            <a:pPr algn="ctr"/>
            <a:r>
              <a:rPr lang="en-US">
                <a:solidFill>
                  <a:schemeClr val="tx1"/>
                </a:solidFill>
                <a:cs typeface="Segoe UI" pitchFamily="34" charset="0"/>
              </a:rPr>
              <a:t>AI Agent Service in Action </a:t>
            </a:r>
          </a:p>
        </p:txBody>
      </p:sp>
      <p:sp>
        <p:nvSpPr>
          <p:cNvPr id="3" name="Rectangle: Rounded Corners 2"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530F962C-5082-8D08-A068-A4E829DDFD30}"/>
              </a:ext>
              <a:ext uri="{C183D7F6-B498-43B3-948B-1728B52AA6E4}">
                <adec:decorative xmlns:adec="http://schemas.microsoft.com/office/drawing/2017/decorative" val="0"/>
              </a:ext>
            </a:extLst>
          </p:cNvPr>
          <p:cNvSpPr/>
          <p:nvPr/>
        </p:nvSpPr>
        <p:spPr bwMode="auto">
          <a:xfrm>
            <a:off x="304802" y="1453849"/>
            <a:ext cx="2243736" cy="4201364"/>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400" b="1" dirty="0">
                <a:solidFill>
                  <a:schemeClr val="tx1"/>
                </a:solidFill>
                <a:latin typeface="Segoe Sans Text"/>
                <a:cs typeface="Segoe Sans Text" pitchFamily="2" charset="0"/>
              </a:rPr>
              <a:t>Step 1:  </a:t>
            </a:r>
            <a:br>
              <a:rPr lang="en-US" sz="1400" b="1" dirty="0">
                <a:solidFill>
                  <a:schemeClr val="tx1"/>
                </a:solidFill>
                <a:latin typeface="Segoe Sans Text"/>
                <a:cs typeface="Segoe Sans Text" pitchFamily="2" charset="0"/>
              </a:rPr>
            </a:br>
            <a:r>
              <a:rPr lang="en-US" sz="1400" dirty="0">
                <a:solidFill>
                  <a:srgbClr val="D6522B"/>
                </a:solidFill>
                <a:latin typeface="Segoe Sans Text"/>
                <a:cs typeface="Segoe Sans Text" pitchFamily="2" charset="0"/>
              </a:rPr>
              <a:t>Create an Agent</a:t>
            </a:r>
          </a:p>
          <a:p>
            <a:pPr defTabSz="932472" fontAlgn="base">
              <a:spcBef>
                <a:spcPct val="0"/>
              </a:spcBef>
              <a:spcAft>
                <a:spcPct val="0"/>
              </a:spcAft>
            </a:pPr>
            <a:endParaRPr lang="en-US" sz="1400" dirty="0">
              <a:solidFill>
                <a:schemeClr val="tx1"/>
              </a:solidFill>
              <a:latin typeface="Segoe Sans Text"/>
              <a:cs typeface="Segoe Sans Text" pitchFamily="2" charset="0"/>
            </a:endParaRPr>
          </a:p>
          <a:p>
            <a:pPr defTabSz="932472" fontAlgn="base">
              <a:spcBef>
                <a:spcPct val="0"/>
              </a:spcBef>
              <a:spcAft>
                <a:spcPct val="0"/>
              </a:spcAft>
            </a:pPr>
            <a:r>
              <a:rPr lang="en-US" sz="1400" b="1" dirty="0">
                <a:solidFill>
                  <a:schemeClr val="tx1"/>
                </a:solidFill>
                <a:latin typeface="Segoe Sans Text"/>
                <a:cs typeface="Segoe Sans Text" pitchFamily="2" charset="0"/>
              </a:rPr>
              <a:t>Step 2:  </a:t>
            </a:r>
            <a:br>
              <a:rPr lang="en-US" sz="1400" b="1" dirty="0">
                <a:solidFill>
                  <a:schemeClr val="tx1"/>
                </a:solidFill>
                <a:latin typeface="Segoe Sans Text"/>
                <a:cs typeface="Segoe Sans Text" pitchFamily="2" charset="0"/>
              </a:rPr>
            </a:br>
            <a:r>
              <a:rPr lang="en-US" sz="1400" dirty="0">
                <a:solidFill>
                  <a:srgbClr val="D6522B"/>
                </a:solidFill>
                <a:latin typeface="Segoe Sans Text"/>
                <a:cs typeface="Segoe Sans Text" pitchFamily="2" charset="0"/>
              </a:rPr>
              <a:t>Create a Thread</a:t>
            </a:r>
          </a:p>
          <a:p>
            <a:pPr defTabSz="932472" fontAlgn="base">
              <a:spcBef>
                <a:spcPct val="0"/>
              </a:spcBef>
              <a:spcAft>
                <a:spcPct val="0"/>
              </a:spcAft>
            </a:pPr>
            <a:endParaRPr lang="en-US" sz="1400" dirty="0">
              <a:solidFill>
                <a:schemeClr val="tx1"/>
              </a:solidFill>
              <a:latin typeface="Segoe Sans Text"/>
              <a:cs typeface="Segoe Sans Text" pitchFamily="2" charset="0"/>
            </a:endParaRPr>
          </a:p>
          <a:p>
            <a:pPr defTabSz="932472" fontAlgn="base">
              <a:spcBef>
                <a:spcPct val="0"/>
              </a:spcBef>
              <a:spcAft>
                <a:spcPct val="0"/>
              </a:spcAft>
            </a:pPr>
            <a:r>
              <a:rPr lang="en-US" sz="1400" b="1" dirty="0">
                <a:solidFill>
                  <a:schemeClr val="tx1"/>
                </a:solidFill>
                <a:latin typeface="Segoe Sans Text"/>
                <a:cs typeface="Segoe Sans Text" pitchFamily="2" charset="0"/>
              </a:rPr>
              <a:t>Step 3: </a:t>
            </a:r>
            <a:br>
              <a:rPr lang="en-US" sz="1400" b="1" dirty="0">
                <a:solidFill>
                  <a:schemeClr val="tx1"/>
                </a:solidFill>
                <a:latin typeface="Segoe Sans Text"/>
                <a:cs typeface="Segoe Sans Text" pitchFamily="2" charset="0"/>
              </a:rPr>
            </a:br>
            <a:r>
              <a:rPr lang="en-US" sz="1400" dirty="0">
                <a:solidFill>
                  <a:srgbClr val="D6522B"/>
                </a:solidFill>
                <a:latin typeface="Segoe Sans Text"/>
                <a:cs typeface="Segoe Sans Text" pitchFamily="2" charset="0"/>
              </a:rPr>
              <a:t>Run the Agent</a:t>
            </a:r>
          </a:p>
          <a:p>
            <a:pPr defTabSz="932472" fontAlgn="base">
              <a:spcBef>
                <a:spcPct val="0"/>
              </a:spcBef>
              <a:spcAft>
                <a:spcPct val="0"/>
              </a:spcAft>
            </a:pPr>
            <a:endParaRPr lang="en-US" sz="1400" dirty="0">
              <a:solidFill>
                <a:schemeClr val="tx1"/>
              </a:solidFill>
              <a:latin typeface="Segoe Sans Text"/>
              <a:cs typeface="Segoe Sans Text" pitchFamily="2" charset="0"/>
            </a:endParaRPr>
          </a:p>
          <a:p>
            <a:pPr defTabSz="932472" fontAlgn="base">
              <a:spcBef>
                <a:spcPct val="0"/>
              </a:spcBef>
              <a:spcAft>
                <a:spcPct val="0"/>
              </a:spcAft>
            </a:pPr>
            <a:r>
              <a:rPr lang="en-US" sz="1400" b="1" dirty="0">
                <a:solidFill>
                  <a:schemeClr val="tx1"/>
                </a:solidFill>
                <a:latin typeface="Segoe Sans Text"/>
                <a:cs typeface="Segoe Sans Text" pitchFamily="2" charset="0"/>
              </a:rPr>
              <a:t>Step 5:  </a:t>
            </a:r>
            <a:br>
              <a:rPr lang="en-US" sz="1400" b="1" dirty="0">
                <a:solidFill>
                  <a:schemeClr val="tx1"/>
                </a:solidFill>
                <a:latin typeface="Segoe Sans Text"/>
                <a:cs typeface="Segoe Sans Text" pitchFamily="2" charset="0"/>
              </a:rPr>
            </a:br>
            <a:r>
              <a:rPr lang="en-US" sz="1400" dirty="0">
                <a:solidFill>
                  <a:srgbClr val="D6522B"/>
                </a:solidFill>
                <a:latin typeface="Segoe Sans Text"/>
                <a:cs typeface="Segoe Sans Text" pitchFamily="2" charset="0"/>
              </a:rPr>
              <a:t>Check the Run status</a:t>
            </a:r>
          </a:p>
          <a:p>
            <a:pPr defTabSz="932472" fontAlgn="base">
              <a:spcBef>
                <a:spcPct val="0"/>
              </a:spcBef>
              <a:spcAft>
                <a:spcPct val="0"/>
              </a:spcAft>
            </a:pPr>
            <a:endParaRPr lang="en-US" sz="1400" dirty="0">
              <a:solidFill>
                <a:schemeClr val="tx1"/>
              </a:solidFill>
              <a:latin typeface="Segoe Sans Text"/>
              <a:cs typeface="Segoe Sans Text" pitchFamily="2" charset="0"/>
            </a:endParaRPr>
          </a:p>
          <a:p>
            <a:pPr defTabSz="932472" fontAlgn="base">
              <a:spcBef>
                <a:spcPct val="0"/>
              </a:spcBef>
              <a:spcAft>
                <a:spcPct val="0"/>
              </a:spcAft>
            </a:pPr>
            <a:r>
              <a:rPr lang="en-US" sz="1400" b="1" dirty="0">
                <a:solidFill>
                  <a:schemeClr val="tx1"/>
                </a:solidFill>
                <a:latin typeface="Segoe Sans Text"/>
                <a:cs typeface="Segoe Sans Text" pitchFamily="2" charset="0"/>
              </a:rPr>
              <a:t>Step 6: </a:t>
            </a:r>
            <a:br>
              <a:rPr lang="en-US" sz="1400" b="1" dirty="0">
                <a:solidFill>
                  <a:schemeClr val="tx1"/>
                </a:solidFill>
                <a:latin typeface="Segoe Sans Text"/>
                <a:cs typeface="Segoe Sans Text" pitchFamily="2" charset="0"/>
              </a:rPr>
            </a:br>
            <a:r>
              <a:rPr lang="en-US" sz="1400" dirty="0">
                <a:solidFill>
                  <a:srgbClr val="D6522B"/>
                </a:solidFill>
                <a:latin typeface="Segoe Sans Text"/>
                <a:cs typeface="Segoe Sans Text" pitchFamily="2" charset="0"/>
              </a:rPr>
              <a:t>Display the Agent’s Response</a:t>
            </a:r>
          </a:p>
        </p:txBody>
      </p:sp>
      <p:sp>
        <p:nvSpPr>
          <p:cNvPr id="4" name="Rectangle: Rounded Corners 3"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3D338BAA-2C3D-F0D9-8EAA-D30FA9C0952B}"/>
              </a:ext>
              <a:ext uri="{C183D7F6-B498-43B3-948B-1728B52AA6E4}">
                <adec:decorative xmlns:adec="http://schemas.microsoft.com/office/drawing/2017/decorative" val="0"/>
              </a:ext>
            </a:extLst>
          </p:cNvPr>
          <p:cNvSpPr/>
          <p:nvPr/>
        </p:nvSpPr>
        <p:spPr bwMode="auto">
          <a:xfrm>
            <a:off x="2652145" y="1454613"/>
            <a:ext cx="1963319" cy="569139"/>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b="1" dirty="0">
                <a:solidFill>
                  <a:srgbClr val="D6522B"/>
                </a:solidFill>
                <a:latin typeface="Segoe Sans Text"/>
                <a:cs typeface="Segoe Sans Text" pitchFamily="2" charset="0"/>
              </a:rPr>
              <a:t>Agent</a:t>
            </a:r>
          </a:p>
          <a:p>
            <a:pPr defTabSz="932472" fontAlgn="base">
              <a:spcBef>
                <a:spcPct val="0"/>
              </a:spcBef>
              <a:spcAft>
                <a:spcPct val="0"/>
              </a:spcAft>
            </a:pPr>
            <a:r>
              <a:rPr lang="en-US" sz="1200" dirty="0">
                <a:solidFill>
                  <a:schemeClr val="tx1"/>
                </a:solidFill>
                <a:latin typeface="Segoe Sans Text"/>
                <a:cs typeface="Segoe Sans Text" pitchFamily="2" charset="0"/>
              </a:rPr>
              <a:t>Contoso Sales Agent</a:t>
            </a:r>
          </a:p>
        </p:txBody>
      </p:sp>
      <p:sp>
        <p:nvSpPr>
          <p:cNvPr id="5" name="Rectangle: Rounded Corners 4"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45140B02-E9AE-182E-F004-E86E64695F7D}"/>
              </a:ext>
              <a:ext uri="{C183D7F6-B498-43B3-948B-1728B52AA6E4}">
                <adec:decorative xmlns:adec="http://schemas.microsoft.com/office/drawing/2017/decorative" val="0"/>
              </a:ext>
            </a:extLst>
          </p:cNvPr>
          <p:cNvSpPr/>
          <p:nvPr/>
        </p:nvSpPr>
        <p:spPr bwMode="auto">
          <a:xfrm>
            <a:off x="4746171" y="1453847"/>
            <a:ext cx="2720255" cy="1124770"/>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b="1" dirty="0">
                <a:solidFill>
                  <a:srgbClr val="D6522B"/>
                </a:solidFill>
                <a:latin typeface="Segoe Sans Text"/>
                <a:cs typeface="Segoe Sans Text" pitchFamily="2" charset="0"/>
              </a:rPr>
              <a:t>Instructions</a:t>
            </a:r>
            <a:r>
              <a:rPr lang="en-US" sz="1200" b="1" dirty="0">
                <a:solidFill>
                  <a:schemeClr val="tx1"/>
                </a:solidFill>
                <a:latin typeface="Segoe Sans Text"/>
                <a:cs typeface="Segoe Sans Text" pitchFamily="2" charset="0"/>
              </a:rPr>
              <a:t>: </a:t>
            </a:r>
            <a:r>
              <a:rPr lang="en-US" sz="1200" dirty="0">
                <a:solidFill>
                  <a:schemeClr val="tx1"/>
                </a:solidFill>
                <a:latin typeface="Segoe Sans Text"/>
                <a:cs typeface="Segoe Sans Text" pitchFamily="2" charset="0"/>
              </a:rPr>
              <a:t>You are an advanced sales analysis agent for Contoso, specializing in assisting users with sales data inquiries</a:t>
            </a:r>
          </a:p>
        </p:txBody>
      </p:sp>
      <p:sp>
        <p:nvSpPr>
          <p:cNvPr id="6" name="Rectangle: Rounded Corners 5"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92B8BD76-A6F5-EE46-1EFB-3F87AAA76E51}"/>
              </a:ext>
              <a:ext uri="{C183D7F6-B498-43B3-948B-1728B52AA6E4}">
                <adec:decorative xmlns:adec="http://schemas.microsoft.com/office/drawing/2017/decorative" val="0"/>
              </a:ext>
            </a:extLst>
          </p:cNvPr>
          <p:cNvSpPr/>
          <p:nvPr/>
        </p:nvSpPr>
        <p:spPr bwMode="auto">
          <a:xfrm>
            <a:off x="7570033" y="1453846"/>
            <a:ext cx="2208967" cy="5213654"/>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200">
              <a:solidFill>
                <a:schemeClr val="tx1"/>
              </a:solidFill>
              <a:latin typeface="Segoe Sans Text"/>
              <a:cs typeface="Segoe Sans Text" pitchFamily="2" charset="0"/>
            </a:endParaRPr>
          </a:p>
        </p:txBody>
      </p:sp>
      <p:sp>
        <p:nvSpPr>
          <p:cNvPr id="7" name="Rectangle: Rounded Corners 8"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AD74F21C-CB9E-D206-07C0-809D11937FC1}"/>
              </a:ext>
              <a:ext uri="{C183D7F6-B498-43B3-948B-1728B52AA6E4}">
                <adec:decorative xmlns:adec="http://schemas.microsoft.com/office/drawing/2017/decorative" val="0"/>
              </a:ext>
            </a:extLst>
          </p:cNvPr>
          <p:cNvSpPr/>
          <p:nvPr/>
        </p:nvSpPr>
        <p:spPr bwMode="auto">
          <a:xfrm>
            <a:off x="9923880" y="1453846"/>
            <a:ext cx="2083046" cy="2463390"/>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400">
              <a:solidFill>
                <a:schemeClr val="tx1"/>
              </a:solidFill>
              <a:latin typeface="Segoe Sans Text"/>
              <a:cs typeface="Segoe Sans Text" pitchFamily="2" charset="0"/>
            </a:endParaRPr>
          </a:p>
        </p:txBody>
      </p:sp>
      <p:sp>
        <p:nvSpPr>
          <p:cNvPr id="8" name="Rectangle: Rounded Corners 9"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904578AA-EF55-F24D-B91A-C9CF108585E3}"/>
              </a:ext>
              <a:ext uri="{C183D7F6-B498-43B3-948B-1728B52AA6E4}">
                <adec:decorative xmlns:adec="http://schemas.microsoft.com/office/drawing/2017/decorative" val="0"/>
              </a:ext>
            </a:extLst>
          </p:cNvPr>
          <p:cNvSpPr/>
          <p:nvPr/>
        </p:nvSpPr>
        <p:spPr bwMode="auto">
          <a:xfrm>
            <a:off x="9923879" y="4328976"/>
            <a:ext cx="2083046" cy="2338524"/>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400" b="1" dirty="0">
                <a:solidFill>
                  <a:srgbClr val="D6522B"/>
                </a:solidFill>
                <a:latin typeface="Segoe Sans Text"/>
                <a:cs typeface="Segoe Sans Text" pitchFamily="2" charset="0"/>
              </a:rPr>
              <a:t>Run 2</a:t>
            </a:r>
          </a:p>
        </p:txBody>
      </p:sp>
      <p:sp>
        <p:nvSpPr>
          <p:cNvPr id="9" name="Rectangle: Rounded Corners 10"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31343C5E-3ADC-BDB9-1237-38E2B45014CD}"/>
              </a:ext>
              <a:ext uri="{C183D7F6-B498-43B3-948B-1728B52AA6E4}">
                <adec:decorative xmlns:adec="http://schemas.microsoft.com/office/drawing/2017/decorative" val="0"/>
              </a:ext>
            </a:extLst>
          </p:cNvPr>
          <p:cNvSpPr/>
          <p:nvPr/>
        </p:nvSpPr>
        <p:spPr bwMode="auto">
          <a:xfrm>
            <a:off x="4739664" y="2662365"/>
            <a:ext cx="2720255" cy="893636"/>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b="1" dirty="0">
                <a:solidFill>
                  <a:srgbClr val="D6522B"/>
                </a:solidFill>
                <a:latin typeface="Segoe Sans Text"/>
                <a:cs typeface="Segoe Sans Text" pitchFamily="2" charset="0"/>
              </a:rPr>
              <a:t>Model</a:t>
            </a:r>
          </a:p>
          <a:p>
            <a:pPr defTabSz="932472" fontAlgn="base">
              <a:spcBef>
                <a:spcPct val="0"/>
              </a:spcBef>
              <a:spcAft>
                <a:spcPct val="0"/>
              </a:spcAft>
            </a:pPr>
            <a:endParaRPr lang="en-US" sz="1400" b="1" dirty="0">
              <a:solidFill>
                <a:schemeClr val="tx1"/>
              </a:solidFill>
              <a:latin typeface="Segoe Sans Text"/>
              <a:cs typeface="Segoe Sans Text" pitchFamily="2" charset="0"/>
            </a:endParaRPr>
          </a:p>
          <a:p>
            <a:pPr defTabSz="932472" fontAlgn="base">
              <a:spcBef>
                <a:spcPct val="0"/>
              </a:spcBef>
              <a:spcAft>
                <a:spcPct val="0"/>
              </a:spcAft>
            </a:pPr>
            <a:endParaRPr lang="en-US" sz="1400" b="1" dirty="0">
              <a:solidFill>
                <a:schemeClr val="tx1"/>
              </a:solidFill>
              <a:latin typeface="Segoe Sans Text"/>
              <a:cs typeface="Segoe Sans Text" pitchFamily="2" charset="0"/>
            </a:endParaRPr>
          </a:p>
        </p:txBody>
      </p:sp>
      <p:sp>
        <p:nvSpPr>
          <p:cNvPr id="10" name="Rectangle: Rounded Corners 11"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7938C9AB-83C1-92CD-9DBC-20CDA79DACBD}"/>
              </a:ext>
              <a:ext uri="{C183D7F6-B498-43B3-948B-1728B52AA6E4}">
                <adec:decorative xmlns:adec="http://schemas.microsoft.com/office/drawing/2017/decorative" val="0"/>
              </a:ext>
            </a:extLst>
          </p:cNvPr>
          <p:cNvSpPr/>
          <p:nvPr/>
        </p:nvSpPr>
        <p:spPr bwMode="auto">
          <a:xfrm>
            <a:off x="4732621" y="4649873"/>
            <a:ext cx="2727298" cy="2017627"/>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b="1" dirty="0">
                <a:solidFill>
                  <a:srgbClr val="D6522B"/>
                </a:solidFill>
                <a:latin typeface="Segoe Sans Text"/>
                <a:cs typeface="Segoe Sans Text" pitchFamily="2" charset="0"/>
              </a:rPr>
              <a:t>Tools</a:t>
            </a:r>
            <a:r>
              <a:rPr lang="en-US" sz="1400" b="1" dirty="0">
                <a:solidFill>
                  <a:schemeClr val="tx1"/>
                </a:solidFill>
                <a:latin typeface="Segoe Sans Text"/>
                <a:cs typeface="Segoe Sans Text" pitchFamily="2" charset="0"/>
              </a:rPr>
              <a:t> </a:t>
            </a:r>
            <a:r>
              <a:rPr lang="en-US" sz="1000" b="1" dirty="0">
                <a:solidFill>
                  <a:schemeClr val="tx1"/>
                </a:solidFill>
                <a:latin typeface="Segoe Sans Text"/>
                <a:cs typeface="Segoe Sans Text" pitchFamily="2" charset="0"/>
              </a:rPr>
              <a:t>(optional)</a:t>
            </a:r>
          </a:p>
          <a:p>
            <a:pPr defTabSz="932472" fontAlgn="base">
              <a:spcBef>
                <a:spcPct val="0"/>
              </a:spcBef>
              <a:spcAft>
                <a:spcPct val="0"/>
              </a:spcAft>
            </a:pPr>
            <a:r>
              <a:rPr lang="en-US" sz="1200" dirty="0">
                <a:solidFill>
                  <a:schemeClr val="tx1"/>
                </a:solidFill>
                <a:latin typeface="Segoe Sans Text"/>
                <a:cs typeface="Segoe Sans Text" pitchFamily="2" charset="0"/>
              </a:rPr>
              <a:t>File Search</a:t>
            </a:r>
            <a:br>
              <a:rPr lang="en-US" sz="1200" dirty="0">
                <a:solidFill>
                  <a:schemeClr val="tx1"/>
                </a:solidFill>
                <a:latin typeface="Segoe Sans Text"/>
                <a:cs typeface="Segoe Sans Text" pitchFamily="2" charset="0"/>
              </a:rPr>
            </a:br>
            <a:r>
              <a:rPr lang="en-US" sz="1200" dirty="0">
                <a:solidFill>
                  <a:schemeClr val="tx1"/>
                </a:solidFill>
                <a:latin typeface="Segoe Sans Text"/>
                <a:cs typeface="Segoe Sans Text" pitchFamily="2" charset="0"/>
              </a:rPr>
              <a:t>Code Interpreter</a:t>
            </a:r>
          </a:p>
          <a:p>
            <a:pPr defTabSz="932472" fontAlgn="base">
              <a:spcBef>
                <a:spcPct val="0"/>
              </a:spcBef>
              <a:spcAft>
                <a:spcPct val="0"/>
              </a:spcAft>
            </a:pPr>
            <a:r>
              <a:rPr lang="en-US" sz="1200" dirty="0">
                <a:solidFill>
                  <a:schemeClr val="tx1"/>
                </a:solidFill>
                <a:latin typeface="Segoe Sans Text"/>
                <a:cs typeface="Segoe Sans Text" pitchFamily="2" charset="0"/>
              </a:rPr>
              <a:t>Function Calling</a:t>
            </a:r>
            <a:br>
              <a:rPr lang="en-US" sz="1200" dirty="0">
                <a:solidFill>
                  <a:schemeClr val="tx1"/>
                </a:solidFill>
                <a:latin typeface="Segoe Sans Text"/>
                <a:cs typeface="Segoe Sans Text" pitchFamily="2" charset="0"/>
              </a:rPr>
            </a:br>
            <a:r>
              <a:rPr lang="en-US" sz="1200" dirty="0">
                <a:solidFill>
                  <a:schemeClr val="tx1"/>
                </a:solidFill>
                <a:latin typeface="Segoe Sans Text"/>
                <a:cs typeface="Segoe Sans Text" pitchFamily="2" charset="0"/>
              </a:rPr>
              <a:t>Bing Search</a:t>
            </a:r>
            <a:br>
              <a:rPr lang="en-US" sz="1200" dirty="0">
                <a:solidFill>
                  <a:schemeClr val="tx1"/>
                </a:solidFill>
                <a:latin typeface="Segoe Sans Text"/>
                <a:cs typeface="Segoe Sans Text" pitchFamily="2" charset="0"/>
              </a:rPr>
            </a:br>
            <a:r>
              <a:rPr lang="en-US" sz="1200" dirty="0">
                <a:solidFill>
                  <a:schemeClr val="tx1"/>
                </a:solidFill>
                <a:latin typeface="Segoe Sans Text"/>
                <a:cs typeface="Segoe Sans Text" pitchFamily="2" charset="0"/>
              </a:rPr>
              <a:t>Microsoft SharePoint</a:t>
            </a:r>
          </a:p>
          <a:p>
            <a:pPr defTabSz="932472" fontAlgn="base">
              <a:spcBef>
                <a:spcPct val="0"/>
              </a:spcBef>
              <a:spcAft>
                <a:spcPct val="0"/>
              </a:spcAft>
            </a:pPr>
            <a:r>
              <a:rPr lang="en-US" sz="1200" dirty="0">
                <a:solidFill>
                  <a:schemeClr val="tx1"/>
                </a:solidFill>
                <a:latin typeface="Segoe Sans Text"/>
                <a:cs typeface="Segoe Sans Text" pitchFamily="2" charset="0"/>
              </a:rPr>
              <a:t>Microsoft Fabric</a:t>
            </a:r>
            <a:br>
              <a:rPr lang="en-US" sz="1200" dirty="0">
                <a:solidFill>
                  <a:schemeClr val="tx1"/>
                </a:solidFill>
                <a:latin typeface="Segoe Sans Text"/>
                <a:cs typeface="Segoe Sans Text" pitchFamily="2" charset="0"/>
              </a:rPr>
            </a:br>
            <a:r>
              <a:rPr lang="en-US" sz="1200" dirty="0">
                <a:solidFill>
                  <a:schemeClr val="tx1"/>
                </a:solidFill>
                <a:latin typeface="Segoe Sans Text"/>
                <a:cs typeface="Segoe Sans Text" pitchFamily="2" charset="0"/>
              </a:rPr>
              <a:t>Azure Logic Apps</a:t>
            </a:r>
          </a:p>
          <a:p>
            <a:pPr defTabSz="932472" fontAlgn="base">
              <a:spcBef>
                <a:spcPct val="0"/>
              </a:spcBef>
              <a:spcAft>
                <a:spcPct val="0"/>
              </a:spcAft>
            </a:pPr>
            <a:r>
              <a:rPr lang="en-US" sz="1200" dirty="0">
                <a:solidFill>
                  <a:schemeClr val="tx1"/>
                </a:solidFill>
                <a:latin typeface="Segoe Sans Text"/>
                <a:cs typeface="Segoe Sans Text" pitchFamily="2" charset="0"/>
              </a:rPr>
              <a:t>Azure Functions</a:t>
            </a:r>
          </a:p>
          <a:p>
            <a:pPr defTabSz="932472" fontAlgn="base">
              <a:spcBef>
                <a:spcPct val="0"/>
              </a:spcBef>
              <a:spcAft>
                <a:spcPct val="0"/>
              </a:spcAft>
            </a:pPr>
            <a:r>
              <a:rPr lang="en-US" sz="1200" dirty="0" err="1">
                <a:solidFill>
                  <a:schemeClr val="tx1"/>
                </a:solidFill>
                <a:latin typeface="Segoe Sans Text"/>
                <a:cs typeface="Segoe Sans Text" pitchFamily="2" charset="0"/>
              </a:rPr>
              <a:t>OpenAPI</a:t>
            </a:r>
            <a:r>
              <a:rPr lang="en-US" sz="1200" dirty="0">
                <a:solidFill>
                  <a:schemeClr val="tx1"/>
                </a:solidFill>
                <a:latin typeface="Segoe Sans Text"/>
                <a:cs typeface="Segoe Sans Text" pitchFamily="2" charset="0"/>
              </a:rPr>
              <a:t> 3.0 specified tools</a:t>
            </a:r>
          </a:p>
        </p:txBody>
      </p:sp>
      <p:sp>
        <p:nvSpPr>
          <p:cNvPr id="11" name="Rectangle: Rounded Corners 12"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9FED11DA-4D10-1053-72C7-B367EA17838C}"/>
              </a:ext>
              <a:ext uri="{C183D7F6-B498-43B3-948B-1728B52AA6E4}">
                <adec:decorative xmlns:adec="http://schemas.microsoft.com/office/drawing/2017/decorative" val="0"/>
              </a:ext>
            </a:extLst>
          </p:cNvPr>
          <p:cNvSpPr/>
          <p:nvPr/>
        </p:nvSpPr>
        <p:spPr bwMode="auto">
          <a:xfrm>
            <a:off x="7647309" y="2089827"/>
            <a:ext cx="1983993" cy="911806"/>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b="1" dirty="0">
                <a:solidFill>
                  <a:srgbClr val="D6522B"/>
                </a:solidFill>
                <a:latin typeface="Segoe Sans Text"/>
                <a:cs typeface="Segoe Sans Text" pitchFamily="2" charset="0"/>
              </a:rPr>
              <a:t>User’s message</a:t>
            </a:r>
          </a:p>
          <a:p>
            <a:pPr defTabSz="932472" fontAlgn="base">
              <a:spcBef>
                <a:spcPct val="0"/>
              </a:spcBef>
              <a:spcAft>
                <a:spcPct val="0"/>
              </a:spcAft>
            </a:pPr>
            <a:r>
              <a:rPr lang="en-US" sz="1200" dirty="0">
                <a:solidFill>
                  <a:schemeClr val="tx1"/>
                </a:solidFill>
                <a:latin typeface="Segoe Sans Text"/>
                <a:cs typeface="Segoe Sans Text" pitchFamily="2" charset="0"/>
              </a:rPr>
              <a:t>Tell me the total sales by region</a:t>
            </a:r>
          </a:p>
        </p:txBody>
      </p:sp>
      <p:sp>
        <p:nvSpPr>
          <p:cNvPr id="12" name="Rectangle: Rounded Corners 14"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2EB8AED9-25E4-7CC6-3BFA-300B7D6D975B}"/>
              </a:ext>
              <a:ext uri="{C183D7F6-B498-43B3-948B-1728B52AA6E4}">
                <adec:decorative xmlns:adec="http://schemas.microsoft.com/office/drawing/2017/decorative" val="0"/>
              </a:ext>
            </a:extLst>
          </p:cNvPr>
          <p:cNvSpPr/>
          <p:nvPr/>
        </p:nvSpPr>
        <p:spPr bwMode="auto">
          <a:xfrm>
            <a:off x="7659470" y="3157699"/>
            <a:ext cx="1983993" cy="771186"/>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b="1" dirty="0">
                <a:solidFill>
                  <a:srgbClr val="D6522B"/>
                </a:solidFill>
                <a:latin typeface="Segoe Sans Text"/>
                <a:cs typeface="Segoe Sans Text" pitchFamily="2" charset="0"/>
              </a:rPr>
              <a:t>Agent’s message</a:t>
            </a:r>
          </a:p>
          <a:p>
            <a:pPr defTabSz="932472" fontAlgn="base">
              <a:spcBef>
                <a:spcPct val="0"/>
              </a:spcBef>
              <a:spcAft>
                <a:spcPct val="0"/>
              </a:spcAft>
            </a:pPr>
            <a:r>
              <a:rPr lang="en-US" sz="1100" dirty="0">
                <a:solidFill>
                  <a:schemeClr val="tx1"/>
                </a:solidFill>
                <a:latin typeface="Segoe Sans Text"/>
                <a:cs typeface="Segoe Sans Text" pitchFamily="2" charset="0"/>
              </a:rPr>
              <a:t>Here is the sales:</a:t>
            </a:r>
          </a:p>
          <a:p>
            <a:pPr defTabSz="932472" fontAlgn="base">
              <a:spcBef>
                <a:spcPct val="0"/>
              </a:spcBef>
              <a:spcAft>
                <a:spcPct val="0"/>
              </a:spcAft>
            </a:pPr>
            <a:r>
              <a:rPr lang="en-US" sz="1100" dirty="0">
                <a:solidFill>
                  <a:schemeClr val="tx1"/>
                </a:solidFill>
                <a:latin typeface="Segoe Sans Text"/>
                <a:cs typeface="Segoe Sans Text" pitchFamily="2" charset="0"/>
              </a:rPr>
              <a:t>Europe: $15478.00</a:t>
            </a:r>
          </a:p>
          <a:p>
            <a:pPr defTabSz="932472" fontAlgn="base">
              <a:spcBef>
                <a:spcPct val="0"/>
              </a:spcBef>
              <a:spcAft>
                <a:spcPct val="0"/>
              </a:spcAft>
            </a:pPr>
            <a:r>
              <a:rPr lang="en-US" sz="1100" dirty="0">
                <a:solidFill>
                  <a:schemeClr val="tx1"/>
                </a:solidFill>
                <a:latin typeface="Segoe Sans Text"/>
                <a:cs typeface="Segoe Sans Text" pitchFamily="2" charset="0"/>
              </a:rPr>
              <a:t>America: $78792.00</a:t>
            </a:r>
          </a:p>
        </p:txBody>
      </p:sp>
      <p:sp>
        <p:nvSpPr>
          <p:cNvPr id="13" name="Rectangle: Rounded Corners 15"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B0A3B4FB-B3CB-4699-27EF-E97CA2205140}"/>
              </a:ext>
              <a:ext uri="{C183D7F6-B498-43B3-948B-1728B52AA6E4}">
                <adec:decorative xmlns:adec="http://schemas.microsoft.com/office/drawing/2017/decorative" val="0"/>
              </a:ext>
            </a:extLst>
          </p:cNvPr>
          <p:cNvSpPr/>
          <p:nvPr/>
        </p:nvSpPr>
        <p:spPr bwMode="auto">
          <a:xfrm>
            <a:off x="9936729" y="1567083"/>
            <a:ext cx="2255271" cy="911806"/>
          </a:xfrm>
          <a:prstGeom prst="roundRect">
            <a:avLst>
              <a:gd name="adj" fmla="val 6998"/>
            </a:avLst>
          </a:prstGeom>
          <a:noFill/>
          <a:ln w="19050">
            <a:no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b="1" dirty="0">
                <a:solidFill>
                  <a:srgbClr val="D6522B"/>
                </a:solidFill>
                <a:latin typeface="Segoe Sans Text"/>
                <a:cs typeface="Segoe Sans Text" pitchFamily="2" charset="0"/>
              </a:rPr>
              <a:t>Run 1</a:t>
            </a:r>
          </a:p>
          <a:p>
            <a:pPr defTabSz="932472" fontAlgn="base">
              <a:spcBef>
                <a:spcPct val="0"/>
              </a:spcBef>
              <a:spcAft>
                <a:spcPct val="0"/>
              </a:spcAft>
            </a:pPr>
            <a:endParaRPr lang="en-US" sz="1200" b="1" dirty="0">
              <a:solidFill>
                <a:schemeClr val="tx1"/>
              </a:solidFill>
              <a:latin typeface="Segoe Sans Text"/>
              <a:cs typeface="Segoe Sans Text" pitchFamily="2" charset="0"/>
            </a:endParaRPr>
          </a:p>
          <a:p>
            <a:pPr defTabSz="932472" fontAlgn="base">
              <a:spcBef>
                <a:spcPct val="0"/>
              </a:spcBef>
              <a:spcAft>
                <a:spcPct val="0"/>
              </a:spcAft>
            </a:pPr>
            <a:endParaRPr lang="en-US" sz="1200" b="1" dirty="0">
              <a:solidFill>
                <a:schemeClr val="tx1"/>
              </a:solidFill>
              <a:latin typeface="Segoe Sans Text"/>
              <a:cs typeface="Segoe Sans Text" pitchFamily="2" charset="0"/>
            </a:endParaRPr>
          </a:p>
          <a:p>
            <a:pPr defTabSz="932472" fontAlgn="base">
              <a:spcBef>
                <a:spcPct val="0"/>
              </a:spcBef>
              <a:spcAft>
                <a:spcPct val="0"/>
              </a:spcAft>
            </a:pPr>
            <a:endParaRPr lang="en-US" sz="1200" b="1" dirty="0">
              <a:solidFill>
                <a:schemeClr val="tx1"/>
              </a:solidFill>
              <a:latin typeface="Segoe Sans Text"/>
              <a:cs typeface="Segoe Sans Text" pitchFamily="2" charset="0"/>
            </a:endParaRPr>
          </a:p>
          <a:p>
            <a:pPr defTabSz="932472" fontAlgn="base">
              <a:spcBef>
                <a:spcPct val="0"/>
              </a:spcBef>
              <a:spcAft>
                <a:spcPct val="0"/>
              </a:spcAft>
            </a:pPr>
            <a:endParaRPr lang="en-US" sz="1200" dirty="0">
              <a:solidFill>
                <a:schemeClr val="tx1"/>
              </a:solidFill>
              <a:latin typeface="Segoe Sans Text"/>
              <a:cs typeface="Segoe Sans Text" pitchFamily="2" charset="0"/>
            </a:endParaRPr>
          </a:p>
        </p:txBody>
      </p:sp>
      <p:sp>
        <p:nvSpPr>
          <p:cNvPr id="14" name="Flowchart: Connector 17">
            <a:extLst>
              <a:ext uri="{FF2B5EF4-FFF2-40B4-BE49-F238E27FC236}">
                <a16:creationId xmlns:a16="http://schemas.microsoft.com/office/drawing/2014/main" id="{92F96693-5D45-7EA0-C045-AAE113F70AE7}"/>
              </a:ext>
            </a:extLst>
          </p:cNvPr>
          <p:cNvSpPr>
            <a:spLocks noChangeAspect="1"/>
          </p:cNvSpPr>
          <p:nvPr/>
        </p:nvSpPr>
        <p:spPr bwMode="auto">
          <a:xfrm>
            <a:off x="10096500" y="2389935"/>
            <a:ext cx="295497" cy="296011"/>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tx1"/>
                </a:solidFill>
                <a:ea typeface="Segoe UI" pitchFamily="34" charset="0"/>
                <a:cs typeface="Segoe UI" pitchFamily="34" charset="0"/>
              </a:rPr>
              <a:t>1</a:t>
            </a:r>
          </a:p>
        </p:txBody>
      </p:sp>
      <p:sp>
        <p:nvSpPr>
          <p:cNvPr id="15" name="Rectangle: Rounded Corners 19"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D1700AA3-7D21-9857-2C15-EE0C3594E69B}"/>
              </a:ext>
              <a:ext uri="{C183D7F6-B498-43B3-948B-1728B52AA6E4}">
                <adec:decorative xmlns:adec="http://schemas.microsoft.com/office/drawing/2017/decorative" val="0"/>
              </a:ext>
            </a:extLst>
          </p:cNvPr>
          <p:cNvSpPr/>
          <p:nvPr/>
        </p:nvSpPr>
        <p:spPr bwMode="auto">
          <a:xfrm>
            <a:off x="10269120" y="2328008"/>
            <a:ext cx="1795520" cy="569139"/>
          </a:xfrm>
          <a:prstGeom prst="roundRect">
            <a:avLst>
              <a:gd name="adj" fmla="val 6998"/>
            </a:avLst>
          </a:prstGeom>
          <a:noFill/>
          <a:ln w="19050">
            <a:no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spcBef>
                <a:spcPct val="0"/>
              </a:spcBef>
              <a:spcAft>
                <a:spcPct val="0"/>
              </a:spcAft>
            </a:pPr>
            <a:endParaRPr lang="en-US" sz="1200" b="1" dirty="0">
              <a:solidFill>
                <a:schemeClr val="tx1"/>
              </a:solidFill>
              <a:latin typeface="Segoe Sans Text"/>
              <a:cs typeface="Segoe Sans Text" pitchFamily="2" charset="0"/>
            </a:endParaRPr>
          </a:p>
          <a:p>
            <a:pPr defTabSz="932472" fontAlgn="base">
              <a:spcBef>
                <a:spcPct val="0"/>
              </a:spcBef>
              <a:spcAft>
                <a:spcPct val="0"/>
              </a:spcAft>
            </a:pPr>
            <a:endParaRPr lang="en-US" sz="1200" b="1" dirty="0">
              <a:solidFill>
                <a:schemeClr val="tx1"/>
              </a:solidFill>
              <a:latin typeface="Segoe Sans Text"/>
              <a:cs typeface="Segoe Sans Text" pitchFamily="2" charset="0"/>
            </a:endParaRPr>
          </a:p>
          <a:p>
            <a:pPr defTabSz="932472" fontAlgn="base">
              <a:spcBef>
                <a:spcPct val="0"/>
              </a:spcBef>
              <a:spcAft>
                <a:spcPct val="0"/>
              </a:spcAft>
            </a:pPr>
            <a:r>
              <a:rPr lang="en-US" sz="1200" dirty="0">
                <a:solidFill>
                  <a:srgbClr val="D6522B"/>
                </a:solidFill>
                <a:latin typeface="Segoe Sans Text"/>
                <a:cs typeface="Segoe Sans Text" pitchFamily="2" charset="0"/>
              </a:rPr>
              <a:t>Function Calling Tool</a:t>
            </a:r>
          </a:p>
          <a:p>
            <a:pPr defTabSz="932472" fontAlgn="base">
              <a:spcBef>
                <a:spcPct val="0"/>
              </a:spcBef>
              <a:spcAft>
                <a:spcPct val="0"/>
              </a:spcAft>
            </a:pPr>
            <a:r>
              <a:rPr lang="en-US" sz="1200" dirty="0">
                <a:solidFill>
                  <a:schemeClr val="tx1"/>
                </a:solidFill>
                <a:latin typeface="Segoe Sans Text"/>
                <a:cs typeface="Segoe Sans Text" pitchFamily="2" charset="0"/>
              </a:rPr>
              <a:t>Query SQLite DB</a:t>
            </a:r>
          </a:p>
        </p:txBody>
      </p:sp>
      <p:sp>
        <p:nvSpPr>
          <p:cNvPr id="16" name="Rectangle: Rounded Corners 20"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E274AB88-8606-A705-BF0C-92C646AA3BB1}"/>
              </a:ext>
              <a:ext uri="{C183D7F6-B498-43B3-948B-1728B52AA6E4}">
                <adec:decorative xmlns:adec="http://schemas.microsoft.com/office/drawing/2017/decorative" val="0"/>
              </a:ext>
            </a:extLst>
          </p:cNvPr>
          <p:cNvSpPr/>
          <p:nvPr/>
        </p:nvSpPr>
        <p:spPr bwMode="auto">
          <a:xfrm>
            <a:off x="10299437" y="3211288"/>
            <a:ext cx="1621285" cy="381827"/>
          </a:xfrm>
          <a:prstGeom prst="roundRect">
            <a:avLst>
              <a:gd name="adj" fmla="val 6998"/>
            </a:avLst>
          </a:prstGeom>
          <a:noFill/>
          <a:ln w="19050">
            <a:no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spcBef>
                <a:spcPct val="0"/>
              </a:spcBef>
              <a:spcAft>
                <a:spcPct val="0"/>
              </a:spcAft>
            </a:pPr>
            <a:endParaRPr lang="en-US" sz="1200" b="1">
              <a:solidFill>
                <a:schemeClr val="tx1"/>
              </a:solidFill>
              <a:latin typeface="Segoe Sans Text"/>
              <a:cs typeface="Segoe Sans Text" pitchFamily="2" charset="0"/>
            </a:endParaRPr>
          </a:p>
          <a:p>
            <a:pPr defTabSz="932472" fontAlgn="base">
              <a:spcBef>
                <a:spcPct val="0"/>
              </a:spcBef>
              <a:spcAft>
                <a:spcPct val="0"/>
              </a:spcAft>
            </a:pPr>
            <a:endParaRPr lang="en-US" sz="1200" b="1">
              <a:solidFill>
                <a:schemeClr val="tx1"/>
              </a:solidFill>
              <a:latin typeface="Segoe Sans Text"/>
              <a:cs typeface="Segoe Sans Text" pitchFamily="2" charset="0"/>
            </a:endParaRPr>
          </a:p>
          <a:p>
            <a:pPr defTabSz="932472" fontAlgn="base">
              <a:spcBef>
                <a:spcPct val="0"/>
              </a:spcBef>
              <a:spcAft>
                <a:spcPct val="0"/>
              </a:spcAft>
            </a:pPr>
            <a:r>
              <a:rPr lang="en-US" sz="1200">
                <a:solidFill>
                  <a:schemeClr val="tx1"/>
                </a:solidFill>
                <a:latin typeface="Segoe Sans Text"/>
                <a:cs typeface="Segoe Sans Text" pitchFamily="2" charset="0"/>
              </a:rPr>
              <a:t>Create message</a:t>
            </a:r>
          </a:p>
        </p:txBody>
      </p:sp>
      <p:cxnSp>
        <p:nvCxnSpPr>
          <p:cNvPr id="17" name="Straight Arrow Connector 16">
            <a:extLst>
              <a:ext uri="{FF2B5EF4-FFF2-40B4-BE49-F238E27FC236}">
                <a16:creationId xmlns:a16="http://schemas.microsoft.com/office/drawing/2014/main" id="{32F96A2D-6629-C28B-4C4E-A782C302ADE6}"/>
              </a:ext>
            </a:extLst>
          </p:cNvPr>
          <p:cNvCxnSpPr>
            <a:cxnSpLocks/>
            <a:stCxn id="11" idx="3"/>
          </p:cNvCxnSpPr>
          <p:nvPr/>
        </p:nvCxnSpPr>
        <p:spPr>
          <a:xfrm flipV="1">
            <a:off x="9631302" y="2545080"/>
            <a:ext cx="452744" cy="6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 name="Flowchart: Connector 18">
            <a:extLst>
              <a:ext uri="{FF2B5EF4-FFF2-40B4-BE49-F238E27FC236}">
                <a16:creationId xmlns:a16="http://schemas.microsoft.com/office/drawing/2014/main" id="{F3D9CAC0-C37D-FCC3-274B-9D617C580A49}"/>
              </a:ext>
            </a:extLst>
          </p:cNvPr>
          <p:cNvSpPr>
            <a:spLocks noChangeAspect="1"/>
          </p:cNvSpPr>
          <p:nvPr/>
        </p:nvSpPr>
        <p:spPr bwMode="auto">
          <a:xfrm>
            <a:off x="10099897" y="3225792"/>
            <a:ext cx="295497" cy="296011"/>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tx1"/>
                </a:solidFill>
                <a:ea typeface="Segoe UI" pitchFamily="34" charset="0"/>
                <a:cs typeface="Segoe UI" pitchFamily="34" charset="0"/>
              </a:rPr>
              <a:t>2</a:t>
            </a:r>
          </a:p>
        </p:txBody>
      </p:sp>
      <p:sp>
        <p:nvSpPr>
          <p:cNvPr id="19" name="Rectangle: Rounded Corners 6"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3AA6DEFF-0A8D-C2C5-889C-553DAFEF0F55}"/>
              </a:ext>
              <a:ext uri="{C183D7F6-B498-43B3-948B-1728B52AA6E4}">
                <adec:decorative xmlns:adec="http://schemas.microsoft.com/office/drawing/2017/decorative" val="0"/>
              </a:ext>
            </a:extLst>
          </p:cNvPr>
          <p:cNvSpPr/>
          <p:nvPr/>
        </p:nvSpPr>
        <p:spPr bwMode="auto">
          <a:xfrm>
            <a:off x="4761650" y="3619914"/>
            <a:ext cx="2720255" cy="966046"/>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b="1" dirty="0">
                <a:solidFill>
                  <a:srgbClr val="D6522B"/>
                </a:solidFill>
                <a:latin typeface="Segoe Sans Text"/>
                <a:cs typeface="Segoe Sans Text" pitchFamily="2" charset="0"/>
              </a:rPr>
              <a:t>Your data </a:t>
            </a:r>
            <a:r>
              <a:rPr lang="en-US" sz="1000" b="1" dirty="0">
                <a:solidFill>
                  <a:schemeClr val="tx1"/>
                </a:solidFill>
                <a:latin typeface="Segoe Sans Text"/>
                <a:cs typeface="Segoe Sans Text" pitchFamily="2" charset="0"/>
              </a:rPr>
              <a:t>(optional)</a:t>
            </a:r>
          </a:p>
          <a:p>
            <a:pPr defTabSz="932472" fontAlgn="base">
              <a:spcBef>
                <a:spcPct val="0"/>
              </a:spcBef>
              <a:spcAft>
                <a:spcPct val="0"/>
              </a:spcAft>
            </a:pPr>
            <a:endParaRPr lang="en-US" sz="1000" b="1" dirty="0">
              <a:solidFill>
                <a:schemeClr val="tx1"/>
              </a:solidFill>
              <a:latin typeface="Segoe Sans Text"/>
              <a:cs typeface="Segoe Sans Text" pitchFamily="2" charset="0"/>
            </a:endParaRPr>
          </a:p>
          <a:p>
            <a:pPr defTabSz="932472" fontAlgn="base">
              <a:spcBef>
                <a:spcPct val="0"/>
              </a:spcBef>
              <a:spcAft>
                <a:spcPct val="0"/>
              </a:spcAft>
            </a:pPr>
            <a:endParaRPr lang="en-US" sz="1000" b="1" dirty="0">
              <a:solidFill>
                <a:schemeClr val="tx1"/>
              </a:solidFill>
              <a:latin typeface="Segoe Sans Text"/>
              <a:cs typeface="Segoe Sans Text" pitchFamily="2" charset="0"/>
            </a:endParaRPr>
          </a:p>
          <a:p>
            <a:pPr defTabSz="932472" fontAlgn="base">
              <a:spcBef>
                <a:spcPct val="0"/>
              </a:spcBef>
              <a:spcAft>
                <a:spcPct val="0"/>
              </a:spcAft>
            </a:pPr>
            <a:endParaRPr lang="en-US" sz="1000" b="1" dirty="0">
              <a:solidFill>
                <a:schemeClr val="tx1"/>
              </a:solidFill>
              <a:latin typeface="Segoe Sans Text"/>
              <a:cs typeface="Segoe Sans Text" pitchFamily="2" charset="0"/>
            </a:endParaRPr>
          </a:p>
          <a:p>
            <a:pPr defTabSz="932472" fontAlgn="base">
              <a:spcBef>
                <a:spcPct val="0"/>
              </a:spcBef>
              <a:spcAft>
                <a:spcPct val="0"/>
              </a:spcAft>
            </a:pPr>
            <a:endParaRPr lang="en-US" sz="1000" b="1" dirty="0">
              <a:solidFill>
                <a:schemeClr val="tx1"/>
              </a:solidFill>
              <a:latin typeface="Segoe Sans Text"/>
              <a:cs typeface="Segoe Sans Text" pitchFamily="2" charset="0"/>
            </a:endParaRPr>
          </a:p>
        </p:txBody>
      </p:sp>
      <p:sp>
        <p:nvSpPr>
          <p:cNvPr id="20" name="Rectangle: Rounded Corners 7"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E60CB355-BF41-3D0C-8F0C-1A8223224843}"/>
              </a:ext>
              <a:ext uri="{C183D7F6-B498-43B3-948B-1728B52AA6E4}">
                <adec:decorative xmlns:adec="http://schemas.microsoft.com/office/drawing/2017/decorative" val="0"/>
              </a:ext>
            </a:extLst>
          </p:cNvPr>
          <p:cNvSpPr/>
          <p:nvPr/>
        </p:nvSpPr>
        <p:spPr bwMode="auto">
          <a:xfrm>
            <a:off x="7659470" y="4290981"/>
            <a:ext cx="1983993" cy="887484"/>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b="1" dirty="0">
                <a:solidFill>
                  <a:srgbClr val="D6522B"/>
                </a:solidFill>
                <a:latin typeface="Segoe Sans Text"/>
                <a:cs typeface="Segoe Sans Text" pitchFamily="2" charset="0"/>
              </a:rPr>
              <a:t>User’s message</a:t>
            </a:r>
          </a:p>
          <a:p>
            <a:pPr defTabSz="932472" fontAlgn="base">
              <a:spcBef>
                <a:spcPct val="0"/>
              </a:spcBef>
              <a:spcAft>
                <a:spcPct val="0"/>
              </a:spcAft>
            </a:pPr>
            <a:r>
              <a:rPr lang="en-US" sz="1200" dirty="0">
                <a:solidFill>
                  <a:schemeClr val="tx1"/>
                </a:solidFill>
                <a:latin typeface="Segoe Sans Text"/>
                <a:cs typeface="Segoe Sans Text" pitchFamily="2" charset="0"/>
              </a:rPr>
              <a:t>Show as a pie chart</a:t>
            </a:r>
          </a:p>
        </p:txBody>
      </p:sp>
      <p:sp>
        <p:nvSpPr>
          <p:cNvPr id="21" name="Rectangle: Rounded Corners 13"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2C840F82-4FFF-C572-A7D4-680FDBE85BAD}"/>
              </a:ext>
              <a:ext uri="{C183D7F6-B498-43B3-948B-1728B52AA6E4}">
                <adec:decorative xmlns:adec="http://schemas.microsoft.com/office/drawing/2017/decorative" val="0"/>
              </a:ext>
            </a:extLst>
          </p:cNvPr>
          <p:cNvSpPr/>
          <p:nvPr/>
        </p:nvSpPr>
        <p:spPr bwMode="auto">
          <a:xfrm>
            <a:off x="7671631" y="5223609"/>
            <a:ext cx="1983993" cy="1375049"/>
          </a:xfrm>
          <a:prstGeom prst="roundRect">
            <a:avLst>
              <a:gd name="adj" fmla="val 6998"/>
            </a:avLst>
          </a:prstGeom>
          <a:solidFill>
            <a:schemeClr val="bg1"/>
          </a:solidFill>
          <a:ln w="19050">
            <a:gradFill flip="none" rotWithShape="1">
              <a:gsLst>
                <a:gs pos="0">
                  <a:schemeClr val="accent3"/>
                </a:gs>
                <a:gs pos="100000">
                  <a:schemeClr val="accent4"/>
                </a:gs>
              </a:gsLst>
              <a:lin ang="2700000" scaled="1"/>
              <a:tileRect/>
            </a:grad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200" b="1" dirty="0">
                <a:solidFill>
                  <a:srgbClr val="D6522B"/>
                </a:solidFill>
                <a:latin typeface="Segoe Sans Text"/>
                <a:cs typeface="Segoe Sans Text" pitchFamily="2" charset="0"/>
              </a:rPr>
              <a:t>Agent’s message</a:t>
            </a:r>
          </a:p>
          <a:p>
            <a:pPr defTabSz="932472" fontAlgn="base">
              <a:spcBef>
                <a:spcPct val="0"/>
              </a:spcBef>
              <a:spcAft>
                <a:spcPct val="0"/>
              </a:spcAft>
            </a:pPr>
            <a:endParaRPr lang="en-US" sz="1200" b="1" dirty="0">
              <a:solidFill>
                <a:schemeClr val="tx1"/>
              </a:solidFill>
              <a:latin typeface="Segoe Sans Text"/>
              <a:cs typeface="Segoe Sans Text" pitchFamily="2" charset="0"/>
            </a:endParaRPr>
          </a:p>
        </p:txBody>
      </p:sp>
      <p:sp>
        <p:nvSpPr>
          <p:cNvPr id="22" name="Rectangle: Rounded Corners 21"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7E0ABD8F-45C6-1A33-0FC0-FD78E5C75A1E}"/>
              </a:ext>
              <a:ext uri="{C183D7F6-B498-43B3-948B-1728B52AA6E4}">
                <adec:decorative xmlns:adec="http://schemas.microsoft.com/office/drawing/2017/decorative" val="0"/>
              </a:ext>
            </a:extLst>
          </p:cNvPr>
          <p:cNvSpPr/>
          <p:nvPr/>
        </p:nvSpPr>
        <p:spPr bwMode="auto">
          <a:xfrm>
            <a:off x="10308974" y="4740089"/>
            <a:ext cx="1505798" cy="1131476"/>
          </a:xfrm>
          <a:prstGeom prst="roundRect">
            <a:avLst>
              <a:gd name="adj" fmla="val 6998"/>
            </a:avLst>
          </a:prstGeom>
          <a:noFill/>
          <a:ln w="19050">
            <a:no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spcBef>
                <a:spcPct val="0"/>
              </a:spcBef>
              <a:spcAft>
                <a:spcPct val="0"/>
              </a:spcAft>
            </a:pPr>
            <a:endParaRPr lang="en-US" sz="1200" b="1" dirty="0">
              <a:solidFill>
                <a:schemeClr val="tx1"/>
              </a:solidFill>
              <a:latin typeface="Segoe Sans Text"/>
              <a:cs typeface="Segoe Sans Text" pitchFamily="2" charset="0"/>
            </a:endParaRPr>
          </a:p>
          <a:p>
            <a:pPr defTabSz="932472" fontAlgn="base">
              <a:spcBef>
                <a:spcPct val="0"/>
              </a:spcBef>
              <a:spcAft>
                <a:spcPct val="0"/>
              </a:spcAft>
            </a:pPr>
            <a:endParaRPr lang="en-US" sz="1200" b="1" dirty="0">
              <a:solidFill>
                <a:schemeClr val="tx1"/>
              </a:solidFill>
              <a:latin typeface="Segoe Sans Text"/>
              <a:cs typeface="Segoe Sans Text" pitchFamily="2" charset="0"/>
            </a:endParaRPr>
          </a:p>
          <a:p>
            <a:pPr defTabSz="932472" fontAlgn="base">
              <a:spcBef>
                <a:spcPct val="0"/>
              </a:spcBef>
              <a:spcAft>
                <a:spcPct val="0"/>
              </a:spcAft>
            </a:pPr>
            <a:r>
              <a:rPr lang="en-US" sz="1200" dirty="0">
                <a:solidFill>
                  <a:srgbClr val="D6522B"/>
                </a:solidFill>
                <a:latin typeface="Segoe Sans Text"/>
                <a:cs typeface="Segoe Sans Text" pitchFamily="2" charset="0"/>
              </a:rPr>
              <a:t>Code Interpreter Tool</a:t>
            </a:r>
          </a:p>
          <a:p>
            <a:pPr defTabSz="932472" fontAlgn="base">
              <a:spcBef>
                <a:spcPct val="0"/>
              </a:spcBef>
              <a:spcAft>
                <a:spcPct val="0"/>
              </a:spcAft>
            </a:pPr>
            <a:r>
              <a:rPr lang="en-US" sz="1200" dirty="0">
                <a:solidFill>
                  <a:schemeClr val="tx1"/>
                </a:solidFill>
                <a:latin typeface="Segoe Sans Text"/>
                <a:cs typeface="Segoe Sans Text" pitchFamily="2" charset="0"/>
              </a:rPr>
              <a:t>Create a pie chart</a:t>
            </a:r>
          </a:p>
        </p:txBody>
      </p:sp>
      <p:sp>
        <p:nvSpPr>
          <p:cNvPr id="23" name="Rectangle: Rounded Corners 22"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441C518B-3FBD-7A09-A0BF-4BE5C5E99C1C}"/>
              </a:ext>
              <a:ext uri="{C183D7F6-B498-43B3-948B-1728B52AA6E4}">
                <adec:decorative xmlns:adec="http://schemas.microsoft.com/office/drawing/2017/decorative" val="0"/>
              </a:ext>
            </a:extLst>
          </p:cNvPr>
          <p:cNvSpPr/>
          <p:nvPr/>
        </p:nvSpPr>
        <p:spPr bwMode="auto">
          <a:xfrm>
            <a:off x="10299438" y="5915885"/>
            <a:ext cx="1621285" cy="381827"/>
          </a:xfrm>
          <a:prstGeom prst="roundRect">
            <a:avLst>
              <a:gd name="adj" fmla="val 6998"/>
            </a:avLst>
          </a:prstGeom>
          <a:noFill/>
          <a:ln w="19050">
            <a:no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spcBef>
                <a:spcPct val="0"/>
              </a:spcBef>
              <a:spcAft>
                <a:spcPct val="0"/>
              </a:spcAft>
            </a:pPr>
            <a:endParaRPr lang="en-US" sz="1200" b="1">
              <a:solidFill>
                <a:schemeClr val="tx1"/>
              </a:solidFill>
              <a:latin typeface="Segoe Sans Text"/>
              <a:cs typeface="Segoe Sans Text" pitchFamily="2" charset="0"/>
            </a:endParaRPr>
          </a:p>
          <a:p>
            <a:pPr defTabSz="932472" fontAlgn="base">
              <a:spcBef>
                <a:spcPct val="0"/>
              </a:spcBef>
              <a:spcAft>
                <a:spcPct val="0"/>
              </a:spcAft>
            </a:pPr>
            <a:endParaRPr lang="en-US" sz="1200" b="1">
              <a:solidFill>
                <a:schemeClr val="tx1"/>
              </a:solidFill>
              <a:latin typeface="Segoe Sans Text"/>
              <a:cs typeface="Segoe Sans Text" pitchFamily="2" charset="0"/>
            </a:endParaRPr>
          </a:p>
          <a:p>
            <a:pPr defTabSz="932472" fontAlgn="base">
              <a:spcBef>
                <a:spcPct val="0"/>
              </a:spcBef>
              <a:spcAft>
                <a:spcPct val="0"/>
              </a:spcAft>
            </a:pPr>
            <a:r>
              <a:rPr lang="en-US" sz="1200">
                <a:solidFill>
                  <a:schemeClr val="tx1"/>
                </a:solidFill>
                <a:latin typeface="Segoe Sans Text"/>
                <a:cs typeface="Segoe Sans Text" pitchFamily="2" charset="0"/>
              </a:rPr>
              <a:t>Create message</a:t>
            </a:r>
          </a:p>
        </p:txBody>
      </p:sp>
      <p:sp>
        <p:nvSpPr>
          <p:cNvPr id="24" name="Flowchart: Connector 25">
            <a:extLst>
              <a:ext uri="{FF2B5EF4-FFF2-40B4-BE49-F238E27FC236}">
                <a16:creationId xmlns:a16="http://schemas.microsoft.com/office/drawing/2014/main" id="{1C94A010-11C1-197F-47C1-E4CC86092AC0}"/>
              </a:ext>
            </a:extLst>
          </p:cNvPr>
          <p:cNvSpPr>
            <a:spLocks noChangeAspect="1"/>
          </p:cNvSpPr>
          <p:nvPr/>
        </p:nvSpPr>
        <p:spPr bwMode="auto">
          <a:xfrm>
            <a:off x="10099898" y="5930389"/>
            <a:ext cx="295497" cy="296011"/>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tx1"/>
                </a:solidFill>
                <a:ea typeface="Segoe UI" pitchFamily="34" charset="0"/>
                <a:cs typeface="Segoe UI" pitchFamily="34" charset="0"/>
              </a:rPr>
              <a:t>2</a:t>
            </a:r>
          </a:p>
        </p:txBody>
      </p:sp>
      <p:sp>
        <p:nvSpPr>
          <p:cNvPr id="25" name="Flowchart: Connector 27">
            <a:extLst>
              <a:ext uri="{FF2B5EF4-FFF2-40B4-BE49-F238E27FC236}">
                <a16:creationId xmlns:a16="http://schemas.microsoft.com/office/drawing/2014/main" id="{0192616C-74BB-FB69-BE1D-3B567F32616D}"/>
              </a:ext>
            </a:extLst>
          </p:cNvPr>
          <p:cNvSpPr>
            <a:spLocks noChangeAspect="1"/>
          </p:cNvSpPr>
          <p:nvPr/>
        </p:nvSpPr>
        <p:spPr bwMode="auto">
          <a:xfrm>
            <a:off x="10122603" y="4775807"/>
            <a:ext cx="295497" cy="296011"/>
          </a:xfrm>
          <a:prstGeom prst="flowChartConnector">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a:solidFill>
                  <a:schemeClr val="tx1"/>
                </a:solidFill>
                <a:ea typeface="Segoe UI" pitchFamily="34" charset="0"/>
                <a:cs typeface="Segoe UI" pitchFamily="34" charset="0"/>
              </a:rPr>
              <a:t>1</a:t>
            </a:r>
          </a:p>
        </p:txBody>
      </p:sp>
      <p:sp>
        <p:nvSpPr>
          <p:cNvPr id="26" name="Rectangle: Rounded Corners 29" descr="Two boxes of: Data sources (search, files, databases, storage etc.) and Additional 3P Data Sources (files, databases, storage data etc.) Arrow from both boxes points to Azure OpenAI Service on your date, and an arrow labels as API and SDK pointing to App or Copilot agent.">
            <a:extLst>
              <a:ext uri="{FF2B5EF4-FFF2-40B4-BE49-F238E27FC236}">
                <a16:creationId xmlns:a16="http://schemas.microsoft.com/office/drawing/2014/main" id="{F920BD8E-6DA3-E226-DD78-DC7C397D1E33}"/>
              </a:ext>
              <a:ext uri="{C183D7F6-B498-43B3-948B-1728B52AA6E4}">
                <adec:decorative xmlns:adec="http://schemas.microsoft.com/office/drawing/2017/decorative" val="0"/>
              </a:ext>
            </a:extLst>
          </p:cNvPr>
          <p:cNvSpPr/>
          <p:nvPr/>
        </p:nvSpPr>
        <p:spPr bwMode="auto">
          <a:xfrm>
            <a:off x="7535991" y="1453846"/>
            <a:ext cx="2255271" cy="935818"/>
          </a:xfrm>
          <a:prstGeom prst="roundRect">
            <a:avLst>
              <a:gd name="adj" fmla="val 6998"/>
            </a:avLst>
          </a:prstGeom>
          <a:noFill/>
          <a:ln w="19050">
            <a:noFill/>
            <a:headEnd type="none" w="med" len="med"/>
            <a:tailEnd type="none" w="med" len="med"/>
          </a:ln>
          <a:effectLst>
            <a:outerShdw blurRad="508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400" b="1" dirty="0">
                <a:solidFill>
                  <a:srgbClr val="D6522B"/>
                </a:solidFill>
                <a:latin typeface="Segoe Sans Text"/>
                <a:cs typeface="Segoe Sans Text" pitchFamily="2" charset="0"/>
              </a:rPr>
              <a:t>Thread</a:t>
            </a:r>
          </a:p>
          <a:p>
            <a:pPr defTabSz="932472" fontAlgn="base">
              <a:spcBef>
                <a:spcPct val="0"/>
              </a:spcBef>
              <a:spcAft>
                <a:spcPct val="0"/>
              </a:spcAft>
            </a:pPr>
            <a:r>
              <a:rPr lang="en-US" sz="1400" dirty="0">
                <a:solidFill>
                  <a:schemeClr val="tx1"/>
                </a:solidFill>
                <a:latin typeface="Segoe Sans Text"/>
                <a:cs typeface="Segoe Sans Text" pitchFamily="2" charset="0"/>
              </a:rPr>
              <a:t>Sales analysis</a:t>
            </a:r>
          </a:p>
          <a:p>
            <a:pPr defTabSz="932472" fontAlgn="base">
              <a:spcBef>
                <a:spcPct val="0"/>
              </a:spcBef>
              <a:spcAft>
                <a:spcPct val="0"/>
              </a:spcAft>
            </a:pPr>
            <a:endParaRPr lang="en-US" sz="1200" b="1" dirty="0">
              <a:solidFill>
                <a:schemeClr val="tx1"/>
              </a:solidFill>
              <a:latin typeface="Segoe Sans Text"/>
              <a:cs typeface="Segoe Sans Text" pitchFamily="2" charset="0"/>
            </a:endParaRPr>
          </a:p>
          <a:p>
            <a:pPr defTabSz="932472" fontAlgn="base">
              <a:spcBef>
                <a:spcPct val="0"/>
              </a:spcBef>
              <a:spcAft>
                <a:spcPct val="0"/>
              </a:spcAft>
            </a:pPr>
            <a:endParaRPr lang="en-US" sz="1200" dirty="0">
              <a:solidFill>
                <a:schemeClr val="tx1"/>
              </a:solidFill>
              <a:latin typeface="Segoe Sans Text"/>
              <a:cs typeface="Segoe Sans Text" pitchFamily="2" charset="0"/>
            </a:endParaRPr>
          </a:p>
        </p:txBody>
      </p:sp>
      <p:pic>
        <p:nvPicPr>
          <p:cNvPr id="27" name="Picture 26" descr="A blue square with a black star&#10;&#10;Description automatically generated">
            <a:extLst>
              <a:ext uri="{FF2B5EF4-FFF2-40B4-BE49-F238E27FC236}">
                <a16:creationId xmlns:a16="http://schemas.microsoft.com/office/drawing/2014/main" id="{53D8B229-9F72-F670-D8BF-2C6380BD563C}"/>
              </a:ext>
            </a:extLst>
          </p:cNvPr>
          <p:cNvPicPr>
            <a:picLocks noChangeAspect="1"/>
          </p:cNvPicPr>
          <p:nvPr/>
        </p:nvPicPr>
        <p:blipFill>
          <a:blip r:embed="rId3"/>
          <a:stretch>
            <a:fillRect/>
          </a:stretch>
        </p:blipFill>
        <p:spPr>
          <a:xfrm>
            <a:off x="5123377" y="3015106"/>
            <a:ext cx="506697" cy="506697"/>
          </a:xfrm>
          <a:prstGeom prst="rect">
            <a:avLst/>
          </a:prstGeom>
        </p:spPr>
      </p:pic>
      <p:pic>
        <p:nvPicPr>
          <p:cNvPr id="28" name="Picture 2" descr="Meta for Work">
            <a:extLst>
              <a:ext uri="{FF2B5EF4-FFF2-40B4-BE49-F238E27FC236}">
                <a16:creationId xmlns:a16="http://schemas.microsoft.com/office/drawing/2014/main" id="{1296CBB8-D90D-7C0A-08F3-C6DB3AE7DBE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0074" y="2974423"/>
            <a:ext cx="564448" cy="5644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Mistral AI logo">
            <a:extLst>
              <a:ext uri="{FF2B5EF4-FFF2-40B4-BE49-F238E27FC236}">
                <a16:creationId xmlns:a16="http://schemas.microsoft.com/office/drawing/2014/main" id="{E9D6CE6C-9892-363D-129F-8418C7226B3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1954" y="3076751"/>
            <a:ext cx="352249" cy="3522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and green logo&#10;&#10;Description automatically generated">
            <a:extLst>
              <a:ext uri="{FF2B5EF4-FFF2-40B4-BE49-F238E27FC236}">
                <a16:creationId xmlns:a16="http://schemas.microsoft.com/office/drawing/2014/main" id="{F74EFB0B-EB25-C930-D487-9283377FF5D5}"/>
              </a:ext>
            </a:extLst>
          </p:cNvPr>
          <p:cNvPicPr>
            <a:picLocks noChangeAspect="1"/>
          </p:cNvPicPr>
          <p:nvPr/>
        </p:nvPicPr>
        <p:blipFill rotWithShape="1">
          <a:blip r:embed="rId6">
            <a:extLst>
              <a:ext uri="{28A0092B-C50C-407E-A947-70E740481C1C}">
                <a14:useLocalDpi xmlns:a14="http://schemas.microsoft.com/office/drawing/2010/main" val="0"/>
              </a:ext>
            </a:extLst>
          </a:blip>
          <a:srcRect t="-7491" r="80121"/>
          <a:stretch/>
        </p:blipFill>
        <p:spPr>
          <a:xfrm>
            <a:off x="6746580" y="3102402"/>
            <a:ext cx="348381" cy="307149"/>
          </a:xfrm>
          <a:prstGeom prst="rect">
            <a:avLst/>
          </a:prstGeom>
        </p:spPr>
      </p:pic>
      <p:grpSp>
        <p:nvGrpSpPr>
          <p:cNvPr id="31" name="Group 30">
            <a:extLst>
              <a:ext uri="{FF2B5EF4-FFF2-40B4-BE49-F238E27FC236}">
                <a16:creationId xmlns:a16="http://schemas.microsoft.com/office/drawing/2014/main" id="{02C498C4-277D-FCCD-DE0B-3102303B4609}"/>
              </a:ext>
            </a:extLst>
          </p:cNvPr>
          <p:cNvGrpSpPr/>
          <p:nvPr/>
        </p:nvGrpSpPr>
        <p:grpSpPr>
          <a:xfrm>
            <a:off x="4918326" y="3946507"/>
            <a:ext cx="1739694" cy="301137"/>
            <a:chOff x="8025078" y="4037355"/>
            <a:chExt cx="1739694" cy="301137"/>
          </a:xfrm>
        </p:grpSpPr>
        <p:pic>
          <p:nvPicPr>
            <p:cNvPr id="32" name="Picture 4" descr="Pricing - Azure AI Search | Microsoft Azure">
              <a:extLst>
                <a:ext uri="{FF2B5EF4-FFF2-40B4-BE49-F238E27FC236}">
                  <a16:creationId xmlns:a16="http://schemas.microsoft.com/office/drawing/2014/main" id="{CBE89817-0028-E311-A32B-92A39670FA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5078" y="4047919"/>
              <a:ext cx="553472" cy="29057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7DA1BC7-4B07-727E-FEE7-562810AEED9E}"/>
                </a:ext>
              </a:extLst>
            </p:cNvPr>
            <p:cNvSpPr txBox="1"/>
            <p:nvPr/>
          </p:nvSpPr>
          <p:spPr>
            <a:xfrm>
              <a:off x="8477881" y="4037355"/>
              <a:ext cx="1286891" cy="276999"/>
            </a:xfrm>
            <a:prstGeom prst="rect">
              <a:avLst/>
            </a:prstGeom>
            <a:noFill/>
          </p:spPr>
          <p:txBody>
            <a:bodyPr wrap="none" rtlCol="0">
              <a:spAutoFit/>
            </a:bodyPr>
            <a:lstStyle/>
            <a:p>
              <a:pPr marR="0" lvl="0" defTabSz="932742" rtl="0" eaLnBrk="1" fontAlgn="auto" latinLnBrk="0" hangingPunct="1">
                <a:lnSpc>
                  <a:spcPct val="100000"/>
                </a:lnSpc>
                <a:spcBef>
                  <a:spcPts val="600"/>
                </a:spcBef>
                <a:spcAft>
                  <a:spcPts val="0"/>
                </a:spcAft>
                <a:buClrTx/>
                <a:buSzPct val="90000"/>
                <a:tabLst/>
                <a:defRPr/>
              </a:pPr>
              <a:r>
                <a:rPr kumimoji="0" lang="en-US" sz="1200" i="0" u="none" strike="noStrike" kern="1200" cap="none" spc="0" normalizeH="0" baseline="0" noProof="0">
                  <a:ln>
                    <a:noFill/>
                  </a:ln>
                  <a:effectLst/>
                  <a:uLnTx/>
                  <a:uFillTx/>
                  <a:latin typeface="Segoe Sans Text Semibold" pitchFamily="2" charset="0"/>
                  <a:ea typeface="+mn-ea"/>
                  <a:cs typeface="Segoe Sans Text" pitchFamily="2" charset="0"/>
                </a:rPr>
                <a:t>Azure AI Search</a:t>
              </a:r>
            </a:p>
          </p:txBody>
        </p:sp>
      </p:grpSp>
      <p:sp>
        <p:nvSpPr>
          <p:cNvPr id="34" name="TextBox 33">
            <a:extLst>
              <a:ext uri="{FF2B5EF4-FFF2-40B4-BE49-F238E27FC236}">
                <a16:creationId xmlns:a16="http://schemas.microsoft.com/office/drawing/2014/main" id="{C57073B4-FC72-4F07-FAA9-63920DD6E521}"/>
              </a:ext>
            </a:extLst>
          </p:cNvPr>
          <p:cNvSpPr txBox="1"/>
          <p:nvPr/>
        </p:nvSpPr>
        <p:spPr>
          <a:xfrm>
            <a:off x="5373647" y="4245359"/>
            <a:ext cx="1954061" cy="276999"/>
          </a:xfrm>
          <a:prstGeom prst="rect">
            <a:avLst/>
          </a:prstGeom>
          <a:noFill/>
        </p:spPr>
        <p:txBody>
          <a:bodyPr wrap="none" lIns="91440" tIns="45720" rIns="91440" bIns="45720" rtlCol="0" anchor="t">
            <a:spAutoFit/>
          </a:bodyPr>
          <a:lstStyle/>
          <a:p>
            <a:pPr defTabSz="932742">
              <a:spcBef>
                <a:spcPts val="600"/>
              </a:spcBef>
              <a:defRPr/>
            </a:pPr>
            <a:r>
              <a:rPr lang="en-US" sz="1200" b="1">
                <a:latin typeface="Segoe Sans Text Semibold"/>
                <a:cs typeface="Segoe Sans Text"/>
              </a:rPr>
              <a:t>Files (local or Azure Blob)</a:t>
            </a:r>
            <a:endParaRPr lang="en-US" sz="1200"/>
          </a:p>
        </p:txBody>
      </p:sp>
      <p:pic>
        <p:nvPicPr>
          <p:cNvPr id="35" name="Picture 34" descr="A blue and white rectangular object with white stripes&#10;&#10;Description automatically generated">
            <a:extLst>
              <a:ext uri="{FF2B5EF4-FFF2-40B4-BE49-F238E27FC236}">
                <a16:creationId xmlns:a16="http://schemas.microsoft.com/office/drawing/2014/main" id="{7EAEAB95-C14A-992C-DB7B-66BC9A1D6800}"/>
              </a:ext>
            </a:extLst>
          </p:cNvPr>
          <p:cNvPicPr>
            <a:picLocks noChangeAspect="1"/>
          </p:cNvPicPr>
          <p:nvPr/>
        </p:nvPicPr>
        <p:blipFill>
          <a:blip r:embed="rId8"/>
          <a:stretch>
            <a:fillRect/>
          </a:stretch>
        </p:blipFill>
        <p:spPr>
          <a:xfrm>
            <a:off x="5065154" y="4281038"/>
            <a:ext cx="263332" cy="271528"/>
          </a:xfrm>
          <a:prstGeom prst="rect">
            <a:avLst/>
          </a:prstGeom>
        </p:spPr>
      </p:pic>
      <p:cxnSp>
        <p:nvCxnSpPr>
          <p:cNvPr id="36" name="Straight Arrow Connector 35">
            <a:extLst>
              <a:ext uri="{FF2B5EF4-FFF2-40B4-BE49-F238E27FC236}">
                <a16:creationId xmlns:a16="http://schemas.microsoft.com/office/drawing/2014/main" id="{BE1AC87B-E703-DBA3-8679-9B9909A46193}"/>
              </a:ext>
            </a:extLst>
          </p:cNvPr>
          <p:cNvCxnSpPr>
            <a:cxnSpLocks/>
          </p:cNvCxnSpPr>
          <p:nvPr/>
        </p:nvCxnSpPr>
        <p:spPr>
          <a:xfrm flipH="1">
            <a:off x="9643463" y="3361127"/>
            <a:ext cx="44058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BF4CA9A-57AD-D600-51F6-2C0BBA3F28DF}"/>
              </a:ext>
            </a:extLst>
          </p:cNvPr>
          <p:cNvCxnSpPr>
            <a:endCxn id="18" idx="0"/>
          </p:cNvCxnSpPr>
          <p:nvPr/>
        </p:nvCxnSpPr>
        <p:spPr>
          <a:xfrm>
            <a:off x="10244248" y="2685946"/>
            <a:ext cx="3398" cy="53984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DEA73E4-EEC1-8D16-5625-CBD18C5F7EBC}"/>
              </a:ext>
            </a:extLst>
          </p:cNvPr>
          <p:cNvCxnSpPr>
            <a:cxnSpLocks/>
          </p:cNvCxnSpPr>
          <p:nvPr/>
        </p:nvCxnSpPr>
        <p:spPr>
          <a:xfrm flipV="1">
            <a:off x="9656661" y="4923813"/>
            <a:ext cx="452744" cy="65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898DD51-0F5A-FC3C-F05C-01C49F213C37}"/>
              </a:ext>
            </a:extLst>
          </p:cNvPr>
          <p:cNvCxnSpPr>
            <a:cxnSpLocks/>
          </p:cNvCxnSpPr>
          <p:nvPr/>
        </p:nvCxnSpPr>
        <p:spPr>
          <a:xfrm flipH="1">
            <a:off x="9654748" y="6054948"/>
            <a:ext cx="44058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B698D3C-F95A-8DD0-3DE1-29DF1953953E}"/>
              </a:ext>
            </a:extLst>
          </p:cNvPr>
          <p:cNvCxnSpPr>
            <a:cxnSpLocks/>
          </p:cNvCxnSpPr>
          <p:nvPr/>
        </p:nvCxnSpPr>
        <p:spPr>
          <a:xfrm>
            <a:off x="10265722" y="5058871"/>
            <a:ext cx="0" cy="863985"/>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83BF7DB2-2B85-1F10-6243-C17E820B0A7F}"/>
              </a:ext>
            </a:extLst>
          </p:cNvPr>
          <p:cNvPicPr>
            <a:picLocks noChangeAspect="1"/>
          </p:cNvPicPr>
          <p:nvPr/>
        </p:nvPicPr>
        <p:blipFill>
          <a:blip r:embed="rId9"/>
          <a:stretch>
            <a:fillRect/>
          </a:stretch>
        </p:blipFill>
        <p:spPr>
          <a:xfrm>
            <a:off x="8129420" y="5645957"/>
            <a:ext cx="1043327" cy="872961"/>
          </a:xfrm>
          <a:prstGeom prst="rect">
            <a:avLst/>
          </a:prstGeom>
        </p:spPr>
      </p:pic>
    </p:spTree>
    <p:extLst>
      <p:ext uri="{BB962C8B-B14F-4D97-AF65-F5344CB8AC3E}">
        <p14:creationId xmlns:p14="http://schemas.microsoft.com/office/powerpoint/2010/main" val="3632990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p:bldP spid="14" grpId="0" animBg="1"/>
      <p:bldP spid="15" grpId="0"/>
      <p:bldP spid="16" grpId="0"/>
      <p:bldP spid="18" grpId="0" animBg="1"/>
      <p:bldP spid="19" grpId="0" animBg="1"/>
      <p:bldP spid="20" grpId="0" animBg="1"/>
      <p:bldP spid="21" grpId="0" animBg="1"/>
      <p:bldP spid="22" grpId="0"/>
      <p:bldP spid="23" grpId="0"/>
      <p:bldP spid="24" grpId="0" animBg="1"/>
      <p:bldP spid="25" grpId="0" animBg="1"/>
      <p:bldP spid="26" grpId="0"/>
      <p:bldP spid="34" grpId="0"/>
    </p:bldLst>
  </p:timing>
</p:sld>
</file>

<file path=ppt/theme/theme1.xml><?xml version="1.0" encoding="utf-8"?>
<a:theme xmlns:a="http://schemas.openxmlformats.org/drawingml/2006/main" name="Microsoft AI Tour 16:9 Template Light">
  <a:themeElements>
    <a:clrScheme name="Custom 193">
      <a:dk1>
        <a:srgbClr val="000000"/>
      </a:dk1>
      <a:lt1>
        <a:srgbClr val="FFFFFF"/>
      </a:lt1>
      <a:dk2>
        <a:srgbClr val="2A446F"/>
      </a:dk2>
      <a:lt2>
        <a:srgbClr val="E8E6DF"/>
      </a:lt2>
      <a:accent1>
        <a:srgbClr val="8661C5"/>
      </a:accent1>
      <a:accent2>
        <a:srgbClr val="0078D4"/>
      </a:accent2>
      <a:accent3>
        <a:srgbClr val="8DE971"/>
      </a:accent3>
      <a:accent4>
        <a:srgbClr val="8C8279"/>
      </a:accent4>
      <a:accent5>
        <a:srgbClr val="463668"/>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WRK552 Agents workshop 1" id="{E489E1AD-0716-7445-8040-2AB74736E32A}" vid="{C1D850C7-5EBD-FA4C-A215-9B6D15F8057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2.xml><?xml version="1.0" encoding="utf-8"?>
<a:theme xmlns:a="http://schemas.openxmlformats.org/drawingml/2006/main" name="Microsoft AI Tour 16:9 Template Dark">
  <a:themeElements>
    <a:clrScheme name="Custom 197">
      <a:dk1>
        <a:srgbClr val="091F2C"/>
      </a:dk1>
      <a:lt1>
        <a:srgbClr val="FFFFFF"/>
      </a:lt1>
      <a:dk2>
        <a:srgbClr val="091F2C"/>
      </a:dk2>
      <a:lt2>
        <a:srgbClr val="E8E6DF"/>
      </a:lt2>
      <a:accent1>
        <a:srgbClr val="C5B4E3"/>
      </a:accent1>
      <a:accent2>
        <a:srgbClr val="0078D4"/>
      </a:accent2>
      <a:accent3>
        <a:srgbClr val="8DE971"/>
      </a:accent3>
      <a:accent4>
        <a:srgbClr val="D7D2CB"/>
      </a:accent4>
      <a:accent5>
        <a:srgbClr val="8661C5"/>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WRK552 Agents workshop 1" id="{E489E1AD-0716-7445-8040-2AB74736E32A}" vid="{16972D02-08D6-9E4B-A066-9D5CBAD64912}"/>
    </a:ext>
  </a:extLst>
</a:theme>
</file>

<file path=ppt/theme/theme3.xml><?xml version="1.0" encoding="utf-8"?>
<a:theme xmlns:a="http://schemas.openxmlformats.org/drawingml/2006/main" name="Microsoft Build 16:9 Template Dark">
  <a:themeElements>
    <a:clrScheme name="Custom 173">
      <a:dk1>
        <a:srgbClr val="091F2C"/>
      </a:dk1>
      <a:lt1>
        <a:srgbClr val="FFFFFF"/>
      </a:lt1>
      <a:dk2>
        <a:srgbClr val="463668"/>
      </a:dk2>
      <a:lt2>
        <a:srgbClr val="E8E6DF"/>
      </a:lt2>
      <a:accent1>
        <a:srgbClr val="C5B4E3"/>
      </a:accent1>
      <a:accent2>
        <a:srgbClr val="8DE971"/>
      </a:accent2>
      <a:accent3>
        <a:srgbClr val="0078D4"/>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WRK552 Agents workshop 1" id="{E489E1AD-0716-7445-8040-2AB74736E32A}" vid="{0CF38FB2-C89C-9341-B639-227A6451E2BC}"/>
    </a:ext>
  </a:extLst>
</a:theme>
</file>

<file path=ppt/theme/theme4.xml><?xml version="1.0" encoding="utf-8"?>
<a:theme xmlns:a="http://schemas.openxmlformats.org/drawingml/2006/main" name="Test">
  <a:themeElements>
    <a:clrScheme name="MCAPS">
      <a:dk1>
        <a:srgbClr val="000000"/>
      </a:dk1>
      <a:lt1>
        <a:srgbClr val="FFFFFF"/>
      </a:lt1>
      <a:dk2>
        <a:srgbClr val="3B2E58"/>
      </a:dk2>
      <a:lt2>
        <a:srgbClr val="E6E6E6"/>
      </a:lt2>
      <a:accent1>
        <a:srgbClr val="8661C5"/>
      </a:accent1>
      <a:accent2>
        <a:srgbClr val="0A1F2B"/>
      </a:accent2>
      <a:accent3>
        <a:srgbClr val="0078D4"/>
      </a:accent3>
      <a:accent4>
        <a:srgbClr val="FFB900"/>
      </a:accent4>
      <a:accent5>
        <a:srgbClr val="F4364C"/>
      </a:accent5>
      <a:accent6>
        <a:srgbClr val="D59DFF"/>
      </a:accent6>
      <a:hlink>
        <a:srgbClr val="0078D4"/>
      </a:hlink>
      <a:folHlink>
        <a:srgbClr val="0078D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RK552 Agents workshop 1" id="{E489E1AD-0716-7445-8040-2AB74736E32A}" vid="{5B02673C-488E-2B4D-A4B0-A5EF95622F56}"/>
    </a:ext>
  </a:extLst>
</a:theme>
</file>

<file path=ppt/theme/theme5.xml><?xml version="1.0" encoding="utf-8"?>
<a:theme xmlns:a="http://schemas.openxmlformats.org/drawingml/2006/main" name="1_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WRK552 Agents workshop 1" id="{E489E1AD-0716-7445-8040-2AB74736E32A}" vid="{CA79C864-4E7F-0D4F-ADDC-43995E88FF93}"/>
    </a:ext>
  </a:extLst>
</a:theme>
</file>

<file path=ppt/theme/theme6.xml><?xml version="1.0" encoding="utf-8"?>
<a:theme xmlns:a="http://schemas.openxmlformats.org/drawingml/2006/main" name="MS Ignite 16:9 Template Dark">
  <a:themeElements>
    <a:clrScheme name="Custom 198">
      <a:dk1>
        <a:srgbClr val="091F2C"/>
      </a:dk1>
      <a:lt1>
        <a:srgbClr val="FFFFFF"/>
      </a:lt1>
      <a:dk2>
        <a:srgbClr val="2A446F"/>
      </a:dk2>
      <a:lt2>
        <a:srgbClr val="E8E6DF"/>
      </a:lt2>
      <a:accent1>
        <a:srgbClr val="8661C5"/>
      </a:accent1>
      <a:accent2>
        <a:srgbClr val="8DE971"/>
      </a:accent2>
      <a:accent3>
        <a:srgbClr val="0078D4"/>
      </a:accent3>
      <a:accent4>
        <a:srgbClr val="D7D2CB"/>
      </a:accent4>
      <a:accent5>
        <a:srgbClr val="FFE399"/>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WRK552 Agents workshop 1" id="{E489E1AD-0716-7445-8040-2AB74736E32A}" vid="{C697D340-E774-E14C-B157-F6EEFC15FD74}"/>
    </a:ext>
  </a:extLst>
</a:theme>
</file>

<file path=ppt/theme/theme7.xml><?xml version="1.0" encoding="utf-8"?>
<a:theme xmlns:a="http://schemas.openxmlformats.org/drawingml/2006/main" name="1_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WRK552 Agents workshop 1" id="{E489E1AD-0716-7445-8040-2AB74736E32A}" vid="{21281DB6-AE28-7B4C-8057-D72482584211}"/>
    </a:ext>
  </a:extLst>
</a:theme>
</file>

<file path=ppt/theme/theme8.xml><?xml version="1.0" encoding="utf-8"?>
<a:theme xmlns:a="http://schemas.openxmlformats.org/drawingml/2006/main" name="1_Microsoft AI Tour 16:9 Template Light">
  <a:themeElements>
    <a:clrScheme name="Custom 193">
      <a:dk1>
        <a:srgbClr val="000000"/>
      </a:dk1>
      <a:lt1>
        <a:srgbClr val="FFFFFF"/>
      </a:lt1>
      <a:dk2>
        <a:srgbClr val="2A446F"/>
      </a:dk2>
      <a:lt2>
        <a:srgbClr val="E8E6DF"/>
      </a:lt2>
      <a:accent1>
        <a:srgbClr val="8661C5"/>
      </a:accent1>
      <a:accent2>
        <a:srgbClr val="0078D4"/>
      </a:accent2>
      <a:accent3>
        <a:srgbClr val="8DE971"/>
      </a:accent3>
      <a:accent4>
        <a:srgbClr val="8C8279"/>
      </a:accent4>
      <a:accent5>
        <a:srgbClr val="463668"/>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804751ba-60e0-4191-9865-d7e5284c1d69">
      <Terms xmlns="http://schemas.microsoft.com/office/infopath/2007/PartnerControls"/>
    </lcf76f155ced4ddcb4097134ff3c332f>
    <TaxCatchAll xmlns="230e9df3-be65-4c73-a93b-d1236ebd677e" xsi:nil="true"/>
    <Number xmlns="804751ba-60e0-4191-9865-d7e5284c1d69" xsi:nil="true"/>
    <Time xmlns="804751ba-60e0-4191-9865-d7e5284c1d69" xsi:nil="true"/>
    <content xmlns="804751ba-60e0-4191-9865-d7e5284c1d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E71A6B924FC94981CCAD1A585590D8" ma:contentTypeVersion="27" ma:contentTypeDescription="Create a new document." ma:contentTypeScope="" ma:versionID="566528f2922ad54e26a908d2133454c1">
  <xsd:schema xmlns:xsd="http://www.w3.org/2001/XMLSchema" xmlns:xs="http://www.w3.org/2001/XMLSchema" xmlns:p="http://schemas.microsoft.com/office/2006/metadata/properties" xmlns:ns1="http://schemas.microsoft.com/sharepoint/v3" xmlns:ns2="804751ba-60e0-4191-9865-d7e5284c1d69" xmlns:ns3="913b567d-4c83-4181-a45c-f04ce7e1b72e" xmlns:ns4="230e9df3-be65-4c73-a93b-d1236ebd677e" targetNamespace="http://schemas.microsoft.com/office/2006/metadata/properties" ma:root="true" ma:fieldsID="6c91453d1ce2972ce38a1123b4b20cb5" ns1:_="" ns2:_="" ns3:_="" ns4:_="">
    <xsd:import namespace="http://schemas.microsoft.com/sharepoint/v3"/>
    <xsd:import namespace="804751ba-60e0-4191-9865-d7e5284c1d69"/>
    <xsd:import namespace="913b567d-4c83-4181-a45c-f04ce7e1b72e"/>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1:_ip_UnifiedCompliancePolicyProperties" minOccurs="0"/>
                <xsd:element ref="ns1:_ip_UnifiedCompliancePolicyUIAction" minOccurs="0"/>
                <xsd:element ref="ns2:Number" minOccurs="0"/>
                <xsd:element ref="ns2:MediaLengthInSeconds" minOccurs="0"/>
                <xsd:element ref="ns2:lcf76f155ced4ddcb4097134ff3c332f" minOccurs="0"/>
                <xsd:element ref="ns4:TaxCatchAll" minOccurs="0"/>
                <xsd:element ref="ns2:Time" minOccurs="0"/>
                <xsd:element ref="ns2:MediaServiceSearchProperties" minOccurs="0"/>
                <xsd:element ref="ns2:MediaServiceObjectDetectorVersions" minOccurs="0"/>
                <xsd:element ref="ns2:TranslatedLang" minOccurs="0"/>
                <xsd:element ref="ns2:content" minOccurs="0"/>
                <xsd:element ref="ns2:MediaServiceDoc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ma:readOnly="false">
      <xsd:simpleType>
        <xsd:restriction base="dms:Note"/>
      </xsd:simpleType>
    </xsd:element>
    <xsd:element name="_ip_UnifiedCompliancePolicyUIAction" ma:index="20"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4751ba-60e0-4191-9865-d7e5284c1d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ServiceOCR" ma:index="17" nillable="true" ma:displayName="Extracted Text" ma:hidden="true" ma:internalName="MediaServiceOCR" ma:readOnly="true">
      <xsd:simpleType>
        <xsd:restriction base="dms:Note"/>
      </xsd:simpleType>
    </xsd:element>
    <xsd:element name="MediaServiceLocation" ma:index="18" nillable="true" ma:displayName="Location" ma:hidden="true" ma:internalName="MediaServiceLocation" ma:readOnly="true">
      <xsd:simpleType>
        <xsd:restriction base="dms:Text"/>
      </xsd:simpleType>
    </xsd:element>
    <xsd:element name="Number" ma:index="21" nillable="true" ma:displayName="Number" ma:format="Dropdown" ma:internalName="Number" ma:percentage="FALSE">
      <xsd:simpleType>
        <xsd:restriction base="dms:Number"/>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Time" ma:index="26" nillable="true" ma:displayName="Time" ma:format="DateTime" ma:internalName="Time">
      <xsd:simpleType>
        <xsd:restriction base="dms:DateTim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TranslatedLang" ma:index="29" nillable="true" ma:displayName="Translated Language" ma:hidden="true" ma:internalName="TranslatedLang" ma:readOnly="true">
      <xsd:simpleType>
        <xsd:restriction base="dms:Text"/>
      </xsd:simpleType>
    </xsd:element>
    <xsd:element name="content" ma:index="30" nillable="true" ma:displayName="content" ma:format="Dropdown" ma:internalName="content">
      <xsd:simpleType>
        <xsd:restriction base="dms:Choice">
          <xsd:enumeration value="Visual Studio"/>
          <xsd:enumeration value="VS Code"/>
          <xsd:enumeration value="GitHub Copilot"/>
          <xsd:enumeration value="Dev Box"/>
          <xsd:enumeration value="Choice 5"/>
        </xsd:restriction>
      </xsd:simpleType>
    </xsd:element>
    <xsd:element name="MediaServiceDocTags" ma:index="31" nillable="true" ma:displayName="MediaServiceDocTags" ma:hidden="true" ma:internalName="MediaServiceDocTag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3b567d-4c83-4181-a45c-f04ce7e1b72e"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e7d3c4e-66c4-4603-a26b-8d6b1e039262}" ma:internalName="TaxCatchAll" ma:showField="CatchAllData" ma:web="913b567d-4c83-4181-a45c-f04ce7e1b7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230e9df3-be65-4c73-a93b-d1236ebd677e"/>
    <ds:schemaRef ds:uri="804751ba-60e0-4191-9865-d7e5284c1d69"/>
    <ds:schemaRef ds:uri="913b567d-4c83-4181-a45c-f04ce7e1b7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EFF8911-C475-4026-9153-7CAEF599D419}">
  <ds:schemaRefs>
    <ds:schemaRef ds:uri="230e9df3-be65-4c73-a93b-d1236ebd677e"/>
    <ds:schemaRef ds:uri="804751ba-60e0-4191-9865-d7e5284c1d69"/>
    <ds:schemaRef ds:uri="913b567d-4c83-4181-a45c-f04ce7e1b7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960</Words>
  <Application>Microsoft Macintosh PowerPoint</Application>
  <PresentationFormat>Widescreen</PresentationFormat>
  <Paragraphs>154</Paragraphs>
  <Slides>10</Slides>
  <Notes>10</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10</vt:i4>
      </vt:variant>
    </vt:vector>
  </HeadingPairs>
  <TitlesOfParts>
    <vt:vector size="28" baseType="lpstr">
      <vt:lpstr>Arial</vt:lpstr>
      <vt:lpstr>Calibri</vt:lpstr>
      <vt:lpstr>Consolas</vt:lpstr>
      <vt:lpstr>Segoe Sans Display Semibold</vt:lpstr>
      <vt:lpstr>Segoe Sans Text</vt:lpstr>
      <vt:lpstr>Segoe Sans Text Semibold</vt:lpstr>
      <vt:lpstr>Segoe UI</vt:lpstr>
      <vt:lpstr>Segoe UI Semibold</vt:lpstr>
      <vt:lpstr>Segoe UI Variable Small Light</vt:lpstr>
      <vt:lpstr>Wingdings</vt:lpstr>
      <vt:lpstr>Microsoft AI Tour 16:9 Template Light</vt:lpstr>
      <vt:lpstr>Microsoft AI Tour 16:9 Template Dark</vt:lpstr>
      <vt:lpstr>Microsoft Build 16:9 Template Dark</vt:lpstr>
      <vt:lpstr>Test</vt:lpstr>
      <vt:lpstr>1_MS Ignite 16:9 Template Light</vt:lpstr>
      <vt:lpstr>MS Ignite 16:9 Template Dark</vt:lpstr>
      <vt:lpstr>1_MS Ignite 16:9 Template Light</vt:lpstr>
      <vt:lpstr>1_Microsoft AI Tour 16:9 Template Light</vt:lpstr>
      <vt:lpstr>Build an agent with Azure AI Agent Service</vt:lpstr>
      <vt:lpstr>Build an agent with Azure AI Agent Service</vt:lpstr>
      <vt:lpstr>PowerPoint Presentation</vt:lpstr>
      <vt:lpstr>Use case</vt:lpstr>
      <vt:lpstr>PowerPoint Presentation</vt:lpstr>
      <vt:lpstr>PowerPoint Presentation</vt:lpstr>
      <vt:lpstr>Agent</vt:lpstr>
      <vt:lpstr>PowerPoint Presentation</vt:lpstr>
      <vt:lpstr>PowerPoint Presentation</vt:lpstr>
      <vt:lpstr>PowerPoint Presentation</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AI Tour</dc:title>
  <dc:subject>Microsoft AI Tour</dc:subject>
  <dc:creator>Chris Noring</dc:creator>
  <cp:keywords>Microsoft AI Tour</cp:keywords>
  <dc:description/>
  <cp:lastModifiedBy>Henk Boelman</cp:lastModifiedBy>
  <cp:revision>30</cp:revision>
  <cp:lastPrinted>2024-12-10T20:44:25Z</cp:lastPrinted>
  <dcterms:created xsi:type="dcterms:W3CDTF">2024-07-15T12:16:38Z</dcterms:created>
  <dcterms:modified xsi:type="dcterms:W3CDTF">2025-02-01T18:58:45Z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0x0101002FE71A6B924FC94981CCAD1A585590D8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diaServiceImageTags">
    <vt:lpwstr/>
  </property>
  <property fmtid="{D5CDD505-2E9C-101B-9397-08002B2CF9AE}" pid="19" name="ComplianceAssetId">
    <vt:lpwstr/>
  </property>
  <property fmtid="{D5CDD505-2E9C-101B-9397-08002B2CF9AE}" pid="20" name="_ExtendedDescription">
    <vt:lpwstr/>
  </property>
  <property fmtid="{D5CDD505-2E9C-101B-9397-08002B2CF9AE}" pid="21" name="TriggerFlowInfo">
    <vt:lpwstr/>
  </property>
</Properties>
</file>